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comments/modernComment_102_0.xml" ContentType="application/vnd.ms-powerpoint.comments+xml"/>
  <Override PartName="/ppt/notesSlides/notesSlide4.xml" ContentType="application/vnd.openxmlformats-officedocument.presentationml.notesSlide+xml"/>
  <Override PartName="/ppt/comments/modernComment_108_73F6CDA7.xml" ContentType="application/vnd.ms-powerpoint.comments+xml"/>
  <Override PartName="/ppt/notesSlides/notesSlide5.xml" ContentType="application/vnd.openxmlformats-officedocument.presentationml.notesSlide+xml"/>
  <Override PartName="/ppt/comments/modernComment_103_0.xml" ContentType="application/vnd.ms-powerpoint.comments+xml"/>
  <Override PartName="/ppt/notesSlides/notesSlide6.xml" ContentType="application/vnd.openxmlformats-officedocument.presentationml.notesSlide+xml"/>
  <Override PartName="/ppt/comments/modernComment_104_0.xml" ContentType="application/vnd.ms-powerpoint.comments+xml"/>
  <Override PartName="/ppt/notesSlides/notesSlide7.xml" ContentType="application/vnd.openxmlformats-officedocument.presentationml.notesSlide+xml"/>
  <Override PartName="/ppt/comments/modernComment_105_0.xml" ContentType="application/vnd.ms-powerpoint.comments+xml"/>
  <Override PartName="/ppt/notesSlides/notesSlide8.xml" ContentType="application/vnd.openxmlformats-officedocument.presentationml.notesSlide+xml"/>
  <Override PartName="/ppt/comments/modernComment_10A_79260F63.xml" ContentType="application/vnd.ms-powerpoint.comments+xml"/>
  <Override PartName="/ppt/notesSlides/notesSlide9.xml" ContentType="application/vnd.openxmlformats-officedocument.presentationml.notesSlide+xml"/>
  <Override PartName="/ppt/comments/modernComment_10B_8ACAE6FD.xml" ContentType="application/vnd.ms-powerpoint.comments+xml"/>
  <Override PartName="/ppt/notesSlides/notesSlide10.xml" ContentType="application/vnd.openxmlformats-officedocument.presentationml.notesSlide+xml"/>
  <Override PartName="/ppt/comments/modernComment_109_8B10030E.xml" ContentType="application/vnd.ms-powerpoint.comments+xml"/>
  <Override PartName="/ppt/notesSlides/notesSlide11.xml" ContentType="application/vnd.openxmlformats-officedocument.presentationml.notesSlide+xml"/>
  <Override PartName="/ppt/comments/modernComment_106_0.xml" ContentType="application/vnd.ms-powerpoint.comments+xml"/>
  <Override PartName="/ppt/notesSlides/notesSlide12.xml" ContentType="application/vnd.openxmlformats-officedocument.presentationml.notesSlide+xml"/>
  <Override PartName="/ppt/comments/modernComment_107_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14"/>
  </p:notesMasterIdLst>
  <p:sldIdLst>
    <p:sldId id="256" r:id="rId2"/>
    <p:sldId id="257" r:id="rId3"/>
    <p:sldId id="258" r:id="rId4"/>
    <p:sldId id="264" r:id="rId5"/>
    <p:sldId id="259" r:id="rId6"/>
    <p:sldId id="260" r:id="rId7"/>
    <p:sldId id="261" r:id="rId8"/>
    <p:sldId id="266" r:id="rId9"/>
    <p:sldId id="267" r:id="rId10"/>
    <p:sldId id="265" r:id="rId11"/>
    <p:sldId id="262" r:id="rId12"/>
    <p:sldId id="263" r:id="rId1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0145E2-D21A-60AF-E923-FA5114EC9F57}" name="Shah, Jaishil" initials="SJ" userId="S::jaishilshah@tamu.edu::ca9acbec-2672-49d2-8924-eeff299194b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C45E"/>
    <a:srgbClr val="E81313"/>
    <a:srgbClr val="6DB1FF"/>
    <a:srgbClr val="FCFCC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46ADC-3C3C-E15F-4AF1-5DFB1A45A271}" v="27" dt="2024-09-23T02:35:15.861"/>
    <p1510:client id="{7350704F-2007-B446-79EF-6330648B28D2}" v="20" dt="2024-09-23T02:39:16.955"/>
    <p1510:client id="{77B291B0-01E9-4BF3-B0C5-8A94BCF3264C}" v="976" dt="2024-09-23T00:07:49.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782"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 Jaishil" userId="S::jaishilshah@tamu.edu::ca9acbec-2672-49d2-8924-eeff299194bb" providerId="AD" clId="Web-{CAACDB08-3B93-21D9-D018-D5E41BBCF55B}"/>
    <pc:docChg chg="modSld">
      <pc:chgData name="Shah, Jaishil" userId="S::jaishilshah@tamu.edu::ca9acbec-2672-49d2-8924-eeff299194bb" providerId="AD" clId="Web-{CAACDB08-3B93-21D9-D018-D5E41BBCF55B}" dt="2024-09-18T21:57:18.833" v="970" actId="20577"/>
      <pc:docMkLst>
        <pc:docMk/>
      </pc:docMkLst>
      <pc:sldChg chg="modSp">
        <pc:chgData name="Shah, Jaishil" userId="S::jaishilshah@tamu.edu::ca9acbec-2672-49d2-8924-eeff299194bb" providerId="AD" clId="Web-{CAACDB08-3B93-21D9-D018-D5E41BBCF55B}" dt="2024-09-18T18:16:35.008" v="782"/>
        <pc:sldMkLst>
          <pc:docMk/>
          <pc:sldMk cId="0" sldId="259"/>
        </pc:sldMkLst>
        <pc:picChg chg="mod">
          <ac:chgData name="Shah, Jaishil" userId="S::jaishilshah@tamu.edu::ca9acbec-2672-49d2-8924-eeff299194bb" providerId="AD" clId="Web-{CAACDB08-3B93-21D9-D018-D5E41BBCF55B}" dt="2024-09-18T18:16:35.008" v="782"/>
          <ac:picMkLst>
            <pc:docMk/>
            <pc:sldMk cId="0" sldId="259"/>
            <ac:picMk id="2" creationId="{D68D9306-788E-5327-EB43-A8411A0712D8}"/>
          </ac:picMkLst>
        </pc:picChg>
      </pc:sldChg>
      <pc:sldChg chg="addSp delSp modSp">
        <pc:chgData name="Shah, Jaishil" userId="S::jaishilshah@tamu.edu::ca9acbec-2672-49d2-8924-eeff299194bb" providerId="AD" clId="Web-{CAACDB08-3B93-21D9-D018-D5E41BBCF55B}" dt="2024-09-18T21:14:59.912" v="791" actId="14100"/>
        <pc:sldMkLst>
          <pc:docMk/>
          <pc:sldMk cId="0" sldId="262"/>
        </pc:sldMkLst>
        <pc:spChg chg="add del mod">
          <ac:chgData name="Shah, Jaishil" userId="S::jaishilshah@tamu.edu::ca9acbec-2672-49d2-8924-eeff299194bb" providerId="AD" clId="Web-{CAACDB08-3B93-21D9-D018-D5E41BBCF55B}" dt="2024-09-18T21:14:39.161" v="785"/>
          <ac:spMkLst>
            <pc:docMk/>
            <pc:sldMk cId="0" sldId="262"/>
            <ac:spMk id="3" creationId="{328CC3DD-071C-E258-1086-0BE0A98F4E0C}"/>
          </ac:spMkLst>
        </pc:spChg>
        <pc:spChg chg="del">
          <ac:chgData name="Shah, Jaishil" userId="S::jaishilshah@tamu.edu::ca9acbec-2672-49d2-8924-eeff299194bb" providerId="AD" clId="Web-{CAACDB08-3B93-21D9-D018-D5E41BBCF55B}" dt="2024-09-18T21:14:26.286" v="784"/>
          <ac:spMkLst>
            <pc:docMk/>
            <pc:sldMk cId="0" sldId="262"/>
            <ac:spMk id="92" creationId="{00000000-0000-0000-0000-000000000000}"/>
          </ac:spMkLst>
        </pc:spChg>
        <pc:picChg chg="add mod">
          <ac:chgData name="Shah, Jaishil" userId="S::jaishilshah@tamu.edu::ca9acbec-2672-49d2-8924-eeff299194bb" providerId="AD" clId="Web-{CAACDB08-3B93-21D9-D018-D5E41BBCF55B}" dt="2024-09-18T21:14:59.912" v="791" actId="14100"/>
          <ac:picMkLst>
            <pc:docMk/>
            <pc:sldMk cId="0" sldId="262"/>
            <ac:picMk id="4" creationId="{BC711C2E-FC10-C6C3-3FA9-BBC61934D5BE}"/>
          </ac:picMkLst>
        </pc:picChg>
      </pc:sldChg>
      <pc:sldChg chg="modSp">
        <pc:chgData name="Shah, Jaishil" userId="S::jaishilshah@tamu.edu::ca9acbec-2672-49d2-8924-eeff299194bb" providerId="AD" clId="Web-{CAACDB08-3B93-21D9-D018-D5E41BBCF55B}" dt="2024-09-18T21:57:18.833" v="970" actId="20577"/>
        <pc:sldMkLst>
          <pc:docMk/>
          <pc:sldMk cId="1945554343" sldId="264"/>
        </pc:sldMkLst>
        <pc:spChg chg="mod">
          <ac:chgData name="Shah, Jaishil" userId="S::jaishilshah@tamu.edu::ca9acbec-2672-49d2-8924-eeff299194bb" providerId="AD" clId="Web-{CAACDB08-3B93-21D9-D018-D5E41BBCF55B}" dt="2024-09-18T21:57:18.833" v="970" actId="20577"/>
          <ac:spMkLst>
            <pc:docMk/>
            <pc:sldMk cId="1945554343" sldId="264"/>
            <ac:spMk id="2" creationId="{A6AFB564-C786-FF65-3FF7-53C0DA750BC1}"/>
          </ac:spMkLst>
        </pc:spChg>
        <pc:spChg chg="mod">
          <ac:chgData name="Shah, Jaishil" userId="S::jaishilshah@tamu.edu::ca9acbec-2672-49d2-8924-eeff299194bb" providerId="AD" clId="Web-{CAACDB08-3B93-21D9-D018-D5E41BBCF55B}" dt="2024-09-18T21:56:30.644" v="952" actId="1076"/>
          <ac:spMkLst>
            <pc:docMk/>
            <pc:sldMk cId="1945554343" sldId="264"/>
            <ac:spMk id="3" creationId="{350FA05E-D0DE-47EF-51F6-04F0CB6CAC28}"/>
          </ac:spMkLst>
        </pc:spChg>
        <pc:picChg chg="mod">
          <ac:chgData name="Shah, Jaishil" userId="S::jaishilshah@tamu.edu::ca9acbec-2672-49d2-8924-eeff299194bb" providerId="AD" clId="Web-{CAACDB08-3B93-21D9-D018-D5E41BBCF55B}" dt="2024-09-18T21:54:22.747" v="895" actId="1076"/>
          <ac:picMkLst>
            <pc:docMk/>
            <pc:sldMk cId="1945554343" sldId="264"/>
            <ac:picMk id="9" creationId="{F1770A65-9A22-4D09-BDC3-F76FFDC14B97}"/>
          </ac:picMkLst>
        </pc:picChg>
      </pc:sldChg>
      <pc:sldChg chg="addSp modSp">
        <pc:chgData name="Shah, Jaishil" userId="S::jaishilshah@tamu.edu::ca9acbec-2672-49d2-8924-eeff299194bb" providerId="AD" clId="Web-{CAACDB08-3B93-21D9-D018-D5E41BBCF55B}" dt="2024-09-18T18:16:52.243" v="783" actId="1076"/>
        <pc:sldMkLst>
          <pc:docMk/>
          <pc:sldMk cId="2333082382" sldId="265"/>
        </pc:sldMkLst>
        <pc:spChg chg="mod">
          <ac:chgData name="Shah, Jaishil" userId="S::jaishilshah@tamu.edu::ca9acbec-2672-49d2-8924-eeff299194bb" providerId="AD" clId="Web-{CAACDB08-3B93-21D9-D018-D5E41BBCF55B}" dt="2024-09-18T17:42:48.998" v="5" actId="1076"/>
          <ac:spMkLst>
            <pc:docMk/>
            <pc:sldMk cId="2333082382" sldId="265"/>
            <ac:spMk id="5" creationId="{378234B5-949E-2F3B-A215-D5AF43447A07}"/>
          </ac:spMkLst>
        </pc:spChg>
        <pc:spChg chg="mod">
          <ac:chgData name="Shah, Jaishil" userId="S::jaishilshah@tamu.edu::ca9acbec-2672-49d2-8924-eeff299194bb" providerId="AD" clId="Web-{CAACDB08-3B93-21D9-D018-D5E41BBCF55B}" dt="2024-09-18T17:57:35.686" v="550" actId="1076"/>
          <ac:spMkLst>
            <pc:docMk/>
            <pc:sldMk cId="2333082382" sldId="265"/>
            <ac:spMk id="7" creationId="{98D99DC8-0C72-EFCD-88EB-4471B1259A6D}"/>
          </ac:spMkLst>
        </pc:spChg>
        <pc:spChg chg="mod">
          <ac:chgData name="Shah, Jaishil" userId="S::jaishilshah@tamu.edu::ca9acbec-2672-49d2-8924-eeff299194bb" providerId="AD" clId="Web-{CAACDB08-3B93-21D9-D018-D5E41BBCF55B}" dt="2024-09-18T17:58:07.516" v="558" actId="1076"/>
          <ac:spMkLst>
            <pc:docMk/>
            <pc:sldMk cId="2333082382" sldId="265"/>
            <ac:spMk id="9" creationId="{1D14E0B5-F124-2C97-F584-805D958E6BC6}"/>
          </ac:spMkLst>
        </pc:spChg>
        <pc:spChg chg="mod">
          <ac:chgData name="Shah, Jaishil" userId="S::jaishilshah@tamu.edu::ca9acbec-2672-49d2-8924-eeff299194bb" providerId="AD" clId="Web-{CAACDB08-3B93-21D9-D018-D5E41BBCF55B}" dt="2024-09-18T17:58:58.096" v="564" actId="1076"/>
          <ac:spMkLst>
            <pc:docMk/>
            <pc:sldMk cId="2333082382" sldId="265"/>
            <ac:spMk id="10" creationId="{7009D134-EA0A-CDA4-B048-D6152E5B3A21}"/>
          </ac:spMkLst>
        </pc:spChg>
        <pc:spChg chg="add mod">
          <ac:chgData name="Shah, Jaishil" userId="S::jaishilshah@tamu.edu::ca9acbec-2672-49d2-8924-eeff299194bb" providerId="AD" clId="Web-{CAACDB08-3B93-21D9-D018-D5E41BBCF55B}" dt="2024-09-18T18:13:32.939" v="770" actId="20577"/>
          <ac:spMkLst>
            <pc:docMk/>
            <pc:sldMk cId="2333082382" sldId="265"/>
            <ac:spMk id="12" creationId="{19A0469C-0907-1040-8679-E0F47502229B}"/>
          </ac:spMkLst>
        </pc:spChg>
        <pc:spChg chg="add mod">
          <ac:chgData name="Shah, Jaishil" userId="S::jaishilshah@tamu.edu::ca9acbec-2672-49d2-8924-eeff299194bb" providerId="AD" clId="Web-{CAACDB08-3B93-21D9-D018-D5E41BBCF55B}" dt="2024-09-18T18:15:20.256" v="780" actId="20577"/>
          <ac:spMkLst>
            <pc:docMk/>
            <pc:sldMk cId="2333082382" sldId="265"/>
            <ac:spMk id="13" creationId="{88C4D47E-1CEF-4FDB-E65E-71F02F0D8707}"/>
          </ac:spMkLst>
        </pc:spChg>
        <pc:spChg chg="mod">
          <ac:chgData name="Shah, Jaishil" userId="S::jaishilshah@tamu.edu::ca9acbec-2672-49d2-8924-eeff299194bb" providerId="AD" clId="Web-{CAACDB08-3B93-21D9-D018-D5E41BBCF55B}" dt="2024-09-18T18:16:52.243" v="783" actId="1076"/>
          <ac:spMkLst>
            <pc:docMk/>
            <pc:sldMk cId="2333082382" sldId="265"/>
            <ac:spMk id="85" creationId="{00000000-0000-0000-0000-000000000000}"/>
          </ac:spMkLst>
        </pc:spChg>
        <pc:grpChg chg="mod">
          <ac:chgData name="Shah, Jaishil" userId="S::jaishilshah@tamu.edu::ca9acbec-2672-49d2-8924-eeff299194bb" providerId="AD" clId="Web-{CAACDB08-3B93-21D9-D018-D5E41BBCF55B}" dt="2024-09-18T17:58:26.423" v="559" actId="1076"/>
          <ac:grpSpMkLst>
            <pc:docMk/>
            <pc:sldMk cId="2333082382" sldId="265"/>
            <ac:grpSpMk id="11" creationId="{B7986A0D-E9FA-86E7-3C81-555CDE9F11BA}"/>
          </ac:grpSpMkLst>
        </pc:grpChg>
        <pc:picChg chg="mod">
          <ac:chgData name="Shah, Jaishil" userId="S::jaishilshah@tamu.edu::ca9acbec-2672-49d2-8924-eeff299194bb" providerId="AD" clId="Web-{CAACDB08-3B93-21D9-D018-D5E41BBCF55B}" dt="2024-09-18T17:58:55.205" v="563" actId="1076"/>
          <ac:picMkLst>
            <pc:docMk/>
            <pc:sldMk cId="2333082382" sldId="265"/>
            <ac:picMk id="3" creationId="{0B3156FA-8478-C444-A495-585E49901BF0}"/>
          </ac:picMkLst>
        </pc:picChg>
        <pc:picChg chg="mod">
          <ac:chgData name="Shah, Jaishil" userId="S::jaishilshah@tamu.edu::ca9acbec-2672-49d2-8924-eeff299194bb" providerId="AD" clId="Web-{CAACDB08-3B93-21D9-D018-D5E41BBCF55B}" dt="2024-09-18T17:57:35.671" v="549" actId="1076"/>
          <ac:picMkLst>
            <pc:docMk/>
            <pc:sldMk cId="2333082382" sldId="265"/>
            <ac:picMk id="6" creationId="{6F485B50-BC3A-81B9-4A23-AC30BF46ADF0}"/>
          </ac:picMkLst>
        </pc:picChg>
        <pc:picChg chg="mod">
          <ac:chgData name="Shah, Jaishil" userId="S::jaishilshah@tamu.edu::ca9acbec-2672-49d2-8924-eeff299194bb" providerId="AD" clId="Web-{CAACDB08-3B93-21D9-D018-D5E41BBCF55B}" dt="2024-09-18T17:56:56.888" v="541" actId="1076"/>
          <ac:picMkLst>
            <pc:docMk/>
            <pc:sldMk cId="2333082382" sldId="265"/>
            <ac:picMk id="8" creationId="{A6F21718-E99F-281E-4698-3824C487AB45}"/>
          </ac:picMkLst>
        </pc:picChg>
        <pc:cxnChg chg="add mod">
          <ac:chgData name="Shah, Jaishil" userId="S::jaishilshah@tamu.edu::ca9acbec-2672-49d2-8924-eeff299194bb" providerId="AD" clId="Web-{CAACDB08-3B93-21D9-D018-D5E41BBCF55B}" dt="2024-09-18T18:14:14.160" v="776" actId="1076"/>
          <ac:cxnSpMkLst>
            <pc:docMk/>
            <pc:sldMk cId="2333082382" sldId="265"/>
            <ac:cxnSpMk id="14" creationId="{1F9176C9-7A12-315A-8FC9-D2DC646CB4D7}"/>
          </ac:cxnSpMkLst>
        </pc:cxnChg>
      </pc:sldChg>
      <pc:sldChg chg="modSp">
        <pc:chgData name="Shah, Jaishil" userId="S::jaishilshah@tamu.edu::ca9acbec-2672-49d2-8924-eeff299194bb" providerId="AD" clId="Web-{CAACDB08-3B93-21D9-D018-D5E41BBCF55B}" dt="2024-09-18T17:43:27.062" v="12" actId="20577"/>
        <pc:sldMkLst>
          <pc:docMk/>
          <pc:sldMk cId="2032537443" sldId="266"/>
        </pc:sldMkLst>
        <pc:spChg chg="mod">
          <ac:chgData name="Shah, Jaishil" userId="S::jaishilshah@tamu.edu::ca9acbec-2672-49d2-8924-eeff299194bb" providerId="AD" clId="Web-{CAACDB08-3B93-21D9-D018-D5E41BBCF55B}" dt="2024-09-18T17:43:27.062" v="12" actId="20577"/>
          <ac:spMkLst>
            <pc:docMk/>
            <pc:sldMk cId="2032537443" sldId="266"/>
            <ac:spMk id="6" creationId="{4123E0A9-EB1B-7E29-0A5D-C8E7C1097850}"/>
          </ac:spMkLst>
        </pc:spChg>
      </pc:sldChg>
    </pc:docChg>
  </pc:docChgLst>
  <pc:docChgLst>
    <pc:chgData name="Guzman, Adrian" userId="S::cppolar269@tamu.edu::ed86f3c5-b0a6-4182-8cea-4da473ce59ef" providerId="AD" clId="Web-{A370C65D-E184-0CF5-606F-306A9454F5E2}"/>
    <pc:docChg chg="modSld">
      <pc:chgData name="Guzman, Adrian" userId="S::cppolar269@tamu.edu::ed86f3c5-b0a6-4182-8cea-4da473ce59ef" providerId="AD" clId="Web-{A370C65D-E184-0CF5-606F-306A9454F5E2}" dt="2024-09-20T14:14:54.222" v="2" actId="1076"/>
      <pc:docMkLst>
        <pc:docMk/>
      </pc:docMkLst>
      <pc:sldChg chg="modSp">
        <pc:chgData name="Guzman, Adrian" userId="S::cppolar269@tamu.edu::ed86f3c5-b0a6-4182-8cea-4da473ce59ef" providerId="AD" clId="Web-{A370C65D-E184-0CF5-606F-306A9454F5E2}" dt="2024-09-20T14:14:54.222" v="2" actId="1076"/>
        <pc:sldMkLst>
          <pc:docMk/>
          <pc:sldMk cId="0" sldId="258"/>
        </pc:sldMkLst>
        <pc:spChg chg="mod">
          <ac:chgData name="Guzman, Adrian" userId="S::cppolar269@tamu.edu::ed86f3c5-b0a6-4182-8cea-4da473ce59ef" providerId="AD" clId="Web-{A370C65D-E184-0CF5-606F-306A9454F5E2}" dt="2024-09-20T14:14:36.314" v="1" actId="1076"/>
          <ac:spMkLst>
            <pc:docMk/>
            <pc:sldMk cId="0" sldId="258"/>
            <ac:spMk id="4" creationId="{78E0F1E9-3F37-C200-6B9F-F4B7E35D4E93}"/>
          </ac:spMkLst>
        </pc:spChg>
        <pc:picChg chg="mod">
          <ac:chgData name="Guzman, Adrian" userId="S::cppolar269@tamu.edu::ed86f3c5-b0a6-4182-8cea-4da473ce59ef" providerId="AD" clId="Web-{A370C65D-E184-0CF5-606F-306A9454F5E2}" dt="2024-09-20T14:14:54.222" v="2" actId="1076"/>
          <ac:picMkLst>
            <pc:docMk/>
            <pc:sldMk cId="0" sldId="258"/>
            <ac:picMk id="2050" creationId="{2D7142C7-6289-A6DB-671D-BCED0A525BD1}"/>
          </ac:picMkLst>
        </pc:picChg>
      </pc:sldChg>
    </pc:docChg>
  </pc:docChgLst>
  <pc:docChgLst>
    <pc:chgData name="Shah, Jaishil" userId="S::jaishilshah@tamu.edu::ca9acbec-2672-49d2-8924-eeff299194bb" providerId="AD" clId="Web-{55EA714B-DA3C-DBA9-93AF-4D21D07184AB}"/>
    <pc:docChg chg="addSld modSld">
      <pc:chgData name="Shah, Jaishil" userId="S::jaishilshah@tamu.edu::ca9acbec-2672-49d2-8924-eeff299194bb" providerId="AD" clId="Web-{55EA714B-DA3C-DBA9-93AF-4D21D07184AB}" dt="2024-09-17T22:48:04.929" v="30" actId="20577"/>
      <pc:docMkLst>
        <pc:docMk/>
      </pc:docMkLst>
      <pc:sldChg chg="addSp delSp modSp">
        <pc:chgData name="Shah, Jaishil" userId="S::jaishilshah@tamu.edu::ca9acbec-2672-49d2-8924-eeff299194bb" providerId="AD" clId="Web-{55EA714B-DA3C-DBA9-93AF-4D21D07184AB}" dt="2024-09-17T21:44:03" v="3"/>
        <pc:sldMkLst>
          <pc:docMk/>
          <pc:sldMk cId="0" sldId="259"/>
        </pc:sldMkLst>
        <pc:picChg chg="add del">
          <ac:chgData name="Shah, Jaishil" userId="S::jaishilshah@tamu.edu::ca9acbec-2672-49d2-8924-eeff299194bb" providerId="AD" clId="Web-{55EA714B-DA3C-DBA9-93AF-4D21D07184AB}" dt="2024-09-17T21:44:03" v="3"/>
          <ac:picMkLst>
            <pc:docMk/>
            <pc:sldMk cId="0" sldId="259"/>
            <ac:picMk id="2" creationId="{D68D9306-788E-5327-EB43-A8411A0712D8}"/>
          </ac:picMkLst>
        </pc:picChg>
        <pc:picChg chg="add del mod">
          <ac:chgData name="Shah, Jaishil" userId="S::jaishilshah@tamu.edu::ca9acbec-2672-49d2-8924-eeff299194bb" providerId="AD" clId="Web-{55EA714B-DA3C-DBA9-93AF-4D21D07184AB}" dt="2024-09-17T21:44:02.078" v="2"/>
          <ac:picMkLst>
            <pc:docMk/>
            <pc:sldMk cId="0" sldId="259"/>
            <ac:picMk id="3" creationId="{21DBEE01-4464-DDB1-350C-7224E1F2EA6C}"/>
          </ac:picMkLst>
        </pc:picChg>
      </pc:sldChg>
      <pc:sldChg chg="addSp modSp">
        <pc:chgData name="Shah, Jaishil" userId="S::jaishilshah@tamu.edu::ca9acbec-2672-49d2-8924-eeff299194bb" providerId="AD" clId="Web-{55EA714B-DA3C-DBA9-93AF-4D21D07184AB}" dt="2024-09-17T22:47:41.569" v="11" actId="20577"/>
        <pc:sldMkLst>
          <pc:docMk/>
          <pc:sldMk cId="0" sldId="261"/>
        </pc:sldMkLst>
        <pc:spChg chg="add mod">
          <ac:chgData name="Shah, Jaishil" userId="S::jaishilshah@tamu.edu::ca9acbec-2672-49d2-8924-eeff299194bb" providerId="AD" clId="Web-{55EA714B-DA3C-DBA9-93AF-4D21D07184AB}" dt="2024-09-17T22:47:41.569" v="11" actId="20577"/>
          <ac:spMkLst>
            <pc:docMk/>
            <pc:sldMk cId="0" sldId="261"/>
            <ac:spMk id="2" creationId="{60EA2FE6-2506-E77F-462F-7FF940B2C0FE}"/>
          </ac:spMkLst>
        </pc:spChg>
      </pc:sldChg>
      <pc:sldChg chg="addSp modSp">
        <pc:chgData name="Shah, Jaishil" userId="S::jaishilshah@tamu.edu::ca9acbec-2672-49d2-8924-eeff299194bb" providerId="AD" clId="Web-{55EA714B-DA3C-DBA9-93AF-4D21D07184AB}" dt="2024-09-17T22:48:04.929" v="30" actId="20577"/>
        <pc:sldMkLst>
          <pc:docMk/>
          <pc:sldMk cId="2333082382" sldId="265"/>
        </pc:sldMkLst>
        <pc:spChg chg="add mod">
          <ac:chgData name="Shah, Jaishil" userId="S::jaishilshah@tamu.edu::ca9acbec-2672-49d2-8924-eeff299194bb" providerId="AD" clId="Web-{55EA714B-DA3C-DBA9-93AF-4D21D07184AB}" dt="2024-09-17T22:48:04.929" v="30" actId="20577"/>
          <ac:spMkLst>
            <pc:docMk/>
            <pc:sldMk cId="2333082382" sldId="265"/>
            <ac:spMk id="2" creationId="{EEA94503-CC2F-FFB8-2717-21CFC11A0B21}"/>
          </ac:spMkLst>
        </pc:spChg>
      </pc:sldChg>
      <pc:sldChg chg="addSp modSp add replId">
        <pc:chgData name="Shah, Jaishil" userId="S::jaishilshah@tamu.edu::ca9acbec-2672-49d2-8924-eeff299194bb" providerId="AD" clId="Web-{55EA714B-DA3C-DBA9-93AF-4D21D07184AB}" dt="2024-09-17T22:47:49.616" v="19" actId="20577"/>
        <pc:sldMkLst>
          <pc:docMk/>
          <pc:sldMk cId="2032537443" sldId="266"/>
        </pc:sldMkLst>
        <pc:spChg chg="add mod">
          <ac:chgData name="Shah, Jaishil" userId="S::jaishilshah@tamu.edu::ca9acbec-2672-49d2-8924-eeff299194bb" providerId="AD" clId="Web-{55EA714B-DA3C-DBA9-93AF-4D21D07184AB}" dt="2024-09-17T22:47:49.616" v="19" actId="20577"/>
          <ac:spMkLst>
            <pc:docMk/>
            <pc:sldMk cId="2032537443" sldId="266"/>
            <ac:spMk id="2" creationId="{B40E28DD-1AE4-6366-A4E6-572691CA7725}"/>
          </ac:spMkLst>
        </pc:spChg>
      </pc:sldChg>
      <pc:sldChg chg="addSp modSp add replId">
        <pc:chgData name="Shah, Jaishil" userId="S::jaishilshah@tamu.edu::ca9acbec-2672-49d2-8924-eeff299194bb" providerId="AD" clId="Web-{55EA714B-DA3C-DBA9-93AF-4D21D07184AB}" dt="2024-09-17T22:47:56.460" v="24" actId="20577"/>
        <pc:sldMkLst>
          <pc:docMk/>
          <pc:sldMk cId="2328553213" sldId="267"/>
        </pc:sldMkLst>
        <pc:spChg chg="add mod">
          <ac:chgData name="Shah, Jaishil" userId="S::jaishilshah@tamu.edu::ca9acbec-2672-49d2-8924-eeff299194bb" providerId="AD" clId="Web-{55EA714B-DA3C-DBA9-93AF-4D21D07184AB}" dt="2024-09-17T22:47:56.460" v="24" actId="20577"/>
          <ac:spMkLst>
            <pc:docMk/>
            <pc:sldMk cId="2328553213" sldId="267"/>
            <ac:spMk id="2" creationId="{FAD53676-0306-E910-0891-432FB7F34589}"/>
          </ac:spMkLst>
        </pc:spChg>
      </pc:sldChg>
    </pc:docChg>
  </pc:docChgLst>
  <pc:docChgLst>
    <pc:chgData name="Woods, Ethan" userId="S::ewoods738@tamu.edu::a1f19835-1dac-4288-b404-e89dd738f3db" providerId="AD" clId="Web-{5C9C96C0-571F-1E4B-5AB1-268B32B7D3D1}"/>
    <pc:docChg chg="modSld">
      <pc:chgData name="Woods, Ethan" userId="S::ewoods738@tamu.edu::a1f19835-1dac-4288-b404-e89dd738f3db" providerId="AD" clId="Web-{5C9C96C0-571F-1E4B-5AB1-268B32B7D3D1}" dt="2024-09-17T15:00:48.888" v="11" actId="20577"/>
      <pc:docMkLst>
        <pc:docMk/>
      </pc:docMkLst>
      <pc:sldChg chg="modSp">
        <pc:chgData name="Woods, Ethan" userId="S::ewoods738@tamu.edu::a1f19835-1dac-4288-b404-e89dd738f3db" providerId="AD" clId="Web-{5C9C96C0-571F-1E4B-5AB1-268B32B7D3D1}" dt="2024-09-17T15:00:48.888" v="11" actId="20577"/>
        <pc:sldMkLst>
          <pc:docMk/>
          <pc:sldMk cId="0" sldId="260"/>
        </pc:sldMkLst>
        <pc:spChg chg="mod">
          <ac:chgData name="Woods, Ethan" userId="S::ewoods738@tamu.edu::a1f19835-1dac-4288-b404-e89dd738f3db" providerId="AD" clId="Web-{5C9C96C0-571F-1E4B-5AB1-268B32B7D3D1}" dt="2024-09-17T15:00:48.888" v="11" actId="20577"/>
          <ac:spMkLst>
            <pc:docMk/>
            <pc:sldMk cId="0" sldId="260"/>
            <ac:spMk id="80" creationId="{00000000-0000-0000-0000-000000000000}"/>
          </ac:spMkLst>
        </pc:spChg>
      </pc:sldChg>
    </pc:docChg>
  </pc:docChgLst>
  <pc:docChgLst>
    <pc:chgData name="Shah, Jaishil" userId="S::jaishilshah@tamu.edu::ca9acbec-2672-49d2-8924-eeff299194bb" providerId="AD" clId="Web-{7350704F-2007-B446-79EF-6330648B28D2}"/>
    <pc:docChg chg="mod modSld">
      <pc:chgData name="Shah, Jaishil" userId="S::jaishilshah@tamu.edu::ca9acbec-2672-49d2-8924-eeff299194bb" providerId="AD" clId="Web-{7350704F-2007-B446-79EF-6330648B28D2}" dt="2024-09-23T02:37:57.902" v="4" actId="1076"/>
      <pc:docMkLst>
        <pc:docMk/>
      </pc:docMkLst>
      <pc:sldChg chg="modSp">
        <pc:chgData name="Shah, Jaishil" userId="S::jaishilshah@tamu.edu::ca9acbec-2672-49d2-8924-eeff299194bb" providerId="AD" clId="Web-{7350704F-2007-B446-79EF-6330648B28D2}" dt="2024-09-23T02:37:57.902" v="4" actId="1076"/>
        <pc:sldMkLst>
          <pc:docMk/>
          <pc:sldMk cId="0" sldId="261"/>
        </pc:sldMkLst>
        <pc:spChg chg="mod">
          <ac:chgData name="Shah, Jaishil" userId="S::jaishilshah@tamu.edu::ca9acbec-2672-49d2-8924-eeff299194bb" providerId="AD" clId="Web-{7350704F-2007-B446-79EF-6330648B28D2}" dt="2024-09-23T02:37:57.902" v="4" actId="1076"/>
          <ac:spMkLst>
            <pc:docMk/>
            <pc:sldMk cId="0" sldId="261"/>
            <ac:spMk id="2" creationId="{60EA2FE6-2506-E77F-462F-7FF940B2C0FE}"/>
          </ac:spMkLst>
        </pc:spChg>
      </pc:sldChg>
      <pc:sldChg chg="addSp delSp modSp">
        <pc:chgData name="Shah, Jaishil" userId="S::jaishilshah@tamu.edu::ca9acbec-2672-49d2-8924-eeff299194bb" providerId="AD" clId="Web-{7350704F-2007-B446-79EF-6330648B28D2}" dt="2024-09-23T02:36:11.486" v="2"/>
        <pc:sldMkLst>
          <pc:docMk/>
          <pc:sldMk cId="0" sldId="262"/>
        </pc:sldMkLst>
        <pc:picChg chg="add del mod">
          <ac:chgData name="Shah, Jaishil" userId="S::jaishilshah@tamu.edu::ca9acbec-2672-49d2-8924-eeff299194bb" providerId="AD" clId="Web-{7350704F-2007-B446-79EF-6330648B28D2}" dt="2024-09-23T02:36:11.486" v="2"/>
          <ac:picMkLst>
            <pc:docMk/>
            <pc:sldMk cId="0" sldId="262"/>
            <ac:picMk id="3" creationId="{52D07F36-59A6-2035-70F2-63C2112B30CD}"/>
          </ac:picMkLst>
        </pc:picChg>
      </pc:sldChg>
    </pc:docChg>
  </pc:docChgLst>
  <pc:docChgLst>
    <pc:chgData name="Woods, Ethan" userId="a1f19835-1dac-4288-b404-e89dd738f3db" providerId="ADAL" clId="{77B291B0-01E9-4BF3-B0C5-8A94BCF3264C}"/>
    <pc:docChg chg="undo custSel modSld">
      <pc:chgData name="Woods, Ethan" userId="a1f19835-1dac-4288-b404-e89dd738f3db" providerId="ADAL" clId="{77B291B0-01E9-4BF3-B0C5-8A94BCF3264C}" dt="2024-09-23T00:07:49.754" v="975" actId="1076"/>
      <pc:docMkLst>
        <pc:docMk/>
      </pc:docMkLst>
      <pc:sldChg chg="modSp mod">
        <pc:chgData name="Woods, Ethan" userId="a1f19835-1dac-4288-b404-e89dd738f3db" providerId="ADAL" clId="{77B291B0-01E9-4BF3-B0C5-8A94BCF3264C}" dt="2024-09-23T00:07:35.935" v="974" actId="20577"/>
        <pc:sldMkLst>
          <pc:docMk/>
          <pc:sldMk cId="0" sldId="261"/>
        </pc:sldMkLst>
        <pc:spChg chg="mod">
          <ac:chgData name="Woods, Ethan" userId="a1f19835-1dac-4288-b404-e89dd738f3db" providerId="ADAL" clId="{77B291B0-01E9-4BF3-B0C5-8A94BCF3264C}" dt="2024-09-23T00:07:35.935" v="974" actId="20577"/>
          <ac:spMkLst>
            <pc:docMk/>
            <pc:sldMk cId="0" sldId="261"/>
            <ac:spMk id="86" creationId="{00000000-0000-0000-0000-000000000000}"/>
          </ac:spMkLst>
        </pc:spChg>
      </pc:sldChg>
      <pc:sldChg chg="modSp mod">
        <pc:chgData name="Woods, Ethan" userId="a1f19835-1dac-4288-b404-e89dd738f3db" providerId="ADAL" clId="{77B291B0-01E9-4BF3-B0C5-8A94BCF3264C}" dt="2024-09-23T00:07:49.754" v="975" actId="1076"/>
        <pc:sldMkLst>
          <pc:docMk/>
          <pc:sldMk cId="0" sldId="262"/>
        </pc:sldMkLst>
        <pc:picChg chg="mod">
          <ac:chgData name="Woods, Ethan" userId="a1f19835-1dac-4288-b404-e89dd738f3db" providerId="ADAL" clId="{77B291B0-01E9-4BF3-B0C5-8A94BCF3264C}" dt="2024-09-23T00:07:49.754" v="975" actId="1076"/>
          <ac:picMkLst>
            <pc:docMk/>
            <pc:sldMk cId="0" sldId="262"/>
            <ac:picMk id="2" creationId="{20F4FBAF-F720-6FEF-79CD-BBAACF50788A}"/>
          </ac:picMkLst>
        </pc:picChg>
      </pc:sldChg>
    </pc:docChg>
  </pc:docChgLst>
  <pc:docChgLst>
    <pc:chgData name="Shah, Jaishil" userId="S::jaishilshah@tamu.edu::ca9acbec-2672-49d2-8924-eeff299194bb" providerId="AD" clId="Web-{CEDDAFF7-9C6C-BDBE-5161-BE9F38373137}"/>
    <pc:docChg chg="modSld">
      <pc:chgData name="Shah, Jaishil" userId="S::jaishilshah@tamu.edu::ca9acbec-2672-49d2-8924-eeff299194bb" providerId="AD" clId="Web-{CEDDAFF7-9C6C-BDBE-5161-BE9F38373137}" dt="2024-09-21T18:13:12.207" v="3" actId="1076"/>
      <pc:docMkLst>
        <pc:docMk/>
      </pc:docMkLst>
      <pc:sldChg chg="modSp">
        <pc:chgData name="Shah, Jaishil" userId="S::jaishilshah@tamu.edu::ca9acbec-2672-49d2-8924-eeff299194bb" providerId="AD" clId="Web-{CEDDAFF7-9C6C-BDBE-5161-BE9F38373137}" dt="2024-09-21T18:13:12.207" v="3" actId="1076"/>
        <pc:sldMkLst>
          <pc:docMk/>
          <pc:sldMk cId="2333082382" sldId="265"/>
        </pc:sldMkLst>
        <pc:spChg chg="mod">
          <ac:chgData name="Shah, Jaishil" userId="S::jaishilshah@tamu.edu::ca9acbec-2672-49d2-8924-eeff299194bb" providerId="AD" clId="Web-{CEDDAFF7-9C6C-BDBE-5161-BE9F38373137}" dt="2024-09-21T18:13:07.707" v="2" actId="1076"/>
          <ac:spMkLst>
            <pc:docMk/>
            <pc:sldMk cId="2333082382" sldId="265"/>
            <ac:spMk id="7" creationId="{98D99DC8-0C72-EFCD-88EB-4471B1259A6D}"/>
          </ac:spMkLst>
        </pc:spChg>
        <pc:spChg chg="mod">
          <ac:chgData name="Shah, Jaishil" userId="S::jaishilshah@tamu.edu::ca9acbec-2672-49d2-8924-eeff299194bb" providerId="AD" clId="Web-{CEDDAFF7-9C6C-BDBE-5161-BE9F38373137}" dt="2024-09-21T18:13:03.035" v="0" actId="1076"/>
          <ac:spMkLst>
            <pc:docMk/>
            <pc:sldMk cId="2333082382" sldId="265"/>
            <ac:spMk id="9" creationId="{1D14E0B5-F124-2C97-F584-805D958E6BC6}"/>
          </ac:spMkLst>
        </pc:spChg>
        <pc:picChg chg="mod">
          <ac:chgData name="Shah, Jaishil" userId="S::jaishilshah@tamu.edu::ca9acbec-2672-49d2-8924-eeff299194bb" providerId="AD" clId="Web-{CEDDAFF7-9C6C-BDBE-5161-BE9F38373137}" dt="2024-09-21T18:13:03.035" v="1" actId="1076"/>
          <ac:picMkLst>
            <pc:docMk/>
            <pc:sldMk cId="2333082382" sldId="265"/>
            <ac:picMk id="15" creationId="{F4C8295D-A6F6-0D1F-3491-71E6D45E0E8C}"/>
          </ac:picMkLst>
        </pc:picChg>
        <pc:picChg chg="mod">
          <ac:chgData name="Shah, Jaishil" userId="S::jaishilshah@tamu.edu::ca9acbec-2672-49d2-8924-eeff299194bb" providerId="AD" clId="Web-{CEDDAFF7-9C6C-BDBE-5161-BE9F38373137}" dt="2024-09-21T18:13:12.207" v="3" actId="1076"/>
          <ac:picMkLst>
            <pc:docMk/>
            <pc:sldMk cId="2333082382" sldId="265"/>
            <ac:picMk id="17" creationId="{2FE5D650-7E44-4D0E-E441-EE5DF91FADC7}"/>
          </ac:picMkLst>
        </pc:picChg>
      </pc:sldChg>
    </pc:docChg>
  </pc:docChgLst>
  <pc:docChgLst>
    <pc:chgData name="Shah, Jaishil" userId="S::jaishilshah@tamu.edu::ca9acbec-2672-49d2-8924-eeff299194bb" providerId="AD" clId="Web-{64E56741-F535-859F-5399-F012A5B78B9D}"/>
    <pc:docChg chg="modSld">
      <pc:chgData name="Shah, Jaishil" userId="S::jaishilshah@tamu.edu::ca9acbec-2672-49d2-8924-eeff299194bb" providerId="AD" clId="Web-{64E56741-F535-859F-5399-F012A5B78B9D}" dt="2024-09-21T18:12:03.423" v="57" actId="1076"/>
      <pc:docMkLst>
        <pc:docMk/>
      </pc:docMkLst>
      <pc:sldChg chg="addSp delSp modSp">
        <pc:chgData name="Shah, Jaishil" userId="S::jaishilshah@tamu.edu::ca9acbec-2672-49d2-8924-eeff299194bb" providerId="AD" clId="Web-{64E56741-F535-859F-5399-F012A5B78B9D}" dt="2024-09-21T17:59:54.541" v="9" actId="1076"/>
        <pc:sldMkLst>
          <pc:docMk/>
          <pc:sldMk cId="0" sldId="262"/>
        </pc:sldMkLst>
        <pc:picChg chg="add mod">
          <ac:chgData name="Shah, Jaishil" userId="S::jaishilshah@tamu.edu::ca9acbec-2672-49d2-8924-eeff299194bb" providerId="AD" clId="Web-{64E56741-F535-859F-5399-F012A5B78B9D}" dt="2024-09-21T17:59:54.541" v="9" actId="1076"/>
          <ac:picMkLst>
            <pc:docMk/>
            <pc:sldMk cId="0" sldId="262"/>
            <ac:picMk id="2" creationId="{20F4FBAF-F720-6FEF-79CD-BBAACF50788A}"/>
          </ac:picMkLst>
        </pc:picChg>
        <pc:picChg chg="del mod">
          <ac:chgData name="Shah, Jaishil" userId="S::jaishilshah@tamu.edu::ca9acbec-2672-49d2-8924-eeff299194bb" providerId="AD" clId="Web-{64E56741-F535-859F-5399-F012A5B78B9D}" dt="2024-09-21T17:59:20.585" v="1"/>
          <ac:picMkLst>
            <pc:docMk/>
            <pc:sldMk cId="0" sldId="262"/>
            <ac:picMk id="4" creationId="{BC711C2E-FC10-C6C3-3FA9-BBC61934D5BE}"/>
          </ac:picMkLst>
        </pc:picChg>
      </pc:sldChg>
      <pc:sldChg chg="modSp">
        <pc:chgData name="Shah, Jaishil" userId="S::jaishilshah@tamu.edu::ca9acbec-2672-49d2-8924-eeff299194bb" providerId="AD" clId="Web-{64E56741-F535-859F-5399-F012A5B78B9D}" dt="2024-09-21T18:00:30.934" v="11" actId="20577"/>
        <pc:sldMkLst>
          <pc:docMk/>
          <pc:sldMk cId="1945554343" sldId="264"/>
        </pc:sldMkLst>
        <pc:spChg chg="mod">
          <ac:chgData name="Shah, Jaishil" userId="S::jaishilshah@tamu.edu::ca9acbec-2672-49d2-8924-eeff299194bb" providerId="AD" clId="Web-{64E56741-F535-859F-5399-F012A5B78B9D}" dt="2024-09-21T18:00:30.934" v="11" actId="20577"/>
          <ac:spMkLst>
            <pc:docMk/>
            <pc:sldMk cId="1945554343" sldId="264"/>
            <ac:spMk id="2" creationId="{A6AFB564-C786-FF65-3FF7-53C0DA750BC1}"/>
          </ac:spMkLst>
        </pc:spChg>
      </pc:sldChg>
      <pc:sldChg chg="addSp delSp modSp">
        <pc:chgData name="Shah, Jaishil" userId="S::jaishilshah@tamu.edu::ca9acbec-2672-49d2-8924-eeff299194bb" providerId="AD" clId="Web-{64E56741-F535-859F-5399-F012A5B78B9D}" dt="2024-09-21T18:12:03.423" v="57" actId="1076"/>
        <pc:sldMkLst>
          <pc:docMk/>
          <pc:sldMk cId="2333082382" sldId="265"/>
        </pc:sldMkLst>
        <pc:spChg chg="mod">
          <ac:chgData name="Shah, Jaishil" userId="S::jaishilshah@tamu.edu::ca9acbec-2672-49d2-8924-eeff299194bb" providerId="AD" clId="Web-{64E56741-F535-859F-5399-F012A5B78B9D}" dt="2024-09-21T18:11:57.078" v="56" actId="1076"/>
          <ac:spMkLst>
            <pc:docMk/>
            <pc:sldMk cId="2333082382" sldId="265"/>
            <ac:spMk id="5" creationId="{378234B5-949E-2F3B-A215-D5AF43447A07}"/>
          </ac:spMkLst>
        </pc:spChg>
        <pc:spChg chg="mod topLvl">
          <ac:chgData name="Shah, Jaishil" userId="S::jaishilshah@tamu.edu::ca9acbec-2672-49d2-8924-eeff299194bb" providerId="AD" clId="Web-{64E56741-F535-859F-5399-F012A5B78B9D}" dt="2024-09-21T18:02:43.428" v="30" actId="1076"/>
          <ac:spMkLst>
            <pc:docMk/>
            <pc:sldMk cId="2333082382" sldId="265"/>
            <ac:spMk id="9" creationId="{1D14E0B5-F124-2C97-F584-805D958E6BC6}"/>
          </ac:spMkLst>
        </pc:spChg>
        <pc:spChg chg="mod">
          <ac:chgData name="Shah, Jaishil" userId="S::jaishilshah@tamu.edu::ca9acbec-2672-49d2-8924-eeff299194bb" providerId="AD" clId="Web-{64E56741-F535-859F-5399-F012A5B78B9D}" dt="2024-09-21T18:01:03.890" v="17" actId="20577"/>
          <ac:spMkLst>
            <pc:docMk/>
            <pc:sldMk cId="2333082382" sldId="265"/>
            <ac:spMk id="12" creationId="{19A0469C-0907-1040-8679-E0F47502229B}"/>
          </ac:spMkLst>
        </pc:spChg>
        <pc:grpChg chg="del">
          <ac:chgData name="Shah, Jaishil" userId="S::jaishilshah@tamu.edu::ca9acbec-2672-49d2-8924-eeff299194bb" providerId="AD" clId="Web-{64E56741-F535-859F-5399-F012A5B78B9D}" dt="2024-09-21T18:01:51.143" v="18"/>
          <ac:grpSpMkLst>
            <pc:docMk/>
            <pc:sldMk cId="2333082382" sldId="265"/>
            <ac:grpSpMk id="11" creationId="{B7986A0D-E9FA-86E7-3C81-555CDE9F11BA}"/>
          </ac:grpSpMkLst>
        </pc:grpChg>
        <pc:picChg chg="del">
          <ac:chgData name="Shah, Jaishil" userId="S::jaishilshah@tamu.edu::ca9acbec-2672-49d2-8924-eeff299194bb" providerId="AD" clId="Web-{64E56741-F535-859F-5399-F012A5B78B9D}" dt="2024-09-21T18:08:42.642" v="32"/>
          <ac:picMkLst>
            <pc:docMk/>
            <pc:sldMk cId="2333082382" sldId="265"/>
            <ac:picMk id="3" creationId="{0B3156FA-8478-C444-A495-585E49901BF0}"/>
          </ac:picMkLst>
        </pc:picChg>
        <pc:picChg chg="del">
          <ac:chgData name="Shah, Jaishil" userId="S::jaishilshah@tamu.edu::ca9acbec-2672-49d2-8924-eeff299194bb" providerId="AD" clId="Web-{64E56741-F535-859F-5399-F012A5B78B9D}" dt="2024-09-21T18:09:39.412" v="45"/>
          <ac:picMkLst>
            <pc:docMk/>
            <pc:sldMk cId="2333082382" sldId="265"/>
            <ac:picMk id="4" creationId="{DAEEA386-1D1F-8C3F-2C1B-1450E0881829}"/>
          </ac:picMkLst>
        </pc:picChg>
        <pc:picChg chg="del topLvl">
          <ac:chgData name="Shah, Jaishil" userId="S::jaishilshah@tamu.edu::ca9acbec-2672-49d2-8924-eeff299194bb" providerId="AD" clId="Web-{64E56741-F535-859F-5399-F012A5B78B9D}" dt="2024-09-21T18:01:51.143" v="18"/>
          <ac:picMkLst>
            <pc:docMk/>
            <pc:sldMk cId="2333082382" sldId="265"/>
            <ac:picMk id="8" creationId="{A6F21718-E99F-281E-4698-3824C487AB45}"/>
          </ac:picMkLst>
        </pc:picChg>
        <pc:picChg chg="add mod">
          <ac:chgData name="Shah, Jaishil" userId="S::jaishilshah@tamu.edu::ca9acbec-2672-49d2-8924-eeff299194bb" providerId="AD" clId="Web-{64E56741-F535-859F-5399-F012A5B78B9D}" dt="2024-09-21T18:02:43.444" v="31" actId="1076"/>
          <ac:picMkLst>
            <pc:docMk/>
            <pc:sldMk cId="2333082382" sldId="265"/>
            <ac:picMk id="15" creationId="{F4C8295D-A6F6-0D1F-3491-71E6D45E0E8C}"/>
          </ac:picMkLst>
        </pc:picChg>
        <pc:picChg chg="add mod">
          <ac:chgData name="Shah, Jaishil" userId="S::jaishilshah@tamu.edu::ca9acbec-2672-49d2-8924-eeff299194bb" providerId="AD" clId="Web-{64E56741-F535-859F-5399-F012A5B78B9D}" dt="2024-09-21T18:09:09.957" v="44" actId="1076"/>
          <ac:picMkLst>
            <pc:docMk/>
            <pc:sldMk cId="2333082382" sldId="265"/>
            <ac:picMk id="16" creationId="{718F627B-98FB-649B-7F81-B1228A269655}"/>
          </ac:picMkLst>
        </pc:picChg>
        <pc:picChg chg="add mod">
          <ac:chgData name="Shah, Jaishil" userId="S::jaishilshah@tamu.edu::ca9acbec-2672-49d2-8924-eeff299194bb" providerId="AD" clId="Web-{64E56741-F535-859F-5399-F012A5B78B9D}" dt="2024-09-21T18:12:03.423" v="57" actId="1076"/>
          <ac:picMkLst>
            <pc:docMk/>
            <pc:sldMk cId="2333082382" sldId="265"/>
            <ac:picMk id="17" creationId="{2FE5D650-7E44-4D0E-E441-EE5DF91FADC7}"/>
          </ac:picMkLst>
        </pc:picChg>
      </pc:sldChg>
    </pc:docChg>
  </pc:docChgLst>
  <pc:docChgLst>
    <pc:chgData name="Shah, Jaishil" userId="S::jaishilshah@tamu.edu::ca9acbec-2672-49d2-8924-eeff299194bb" providerId="AD" clId="Web-{DAE94139-3170-FB30-E9D9-5C74BD318D20}"/>
    <pc:docChg chg="modSld">
      <pc:chgData name="Shah, Jaishil" userId="S::jaishilshah@tamu.edu::ca9acbec-2672-49d2-8924-eeff299194bb" providerId="AD" clId="Web-{DAE94139-3170-FB30-E9D9-5C74BD318D20}" dt="2024-09-17T13:53:36.125" v="2" actId="20577"/>
      <pc:docMkLst>
        <pc:docMk/>
      </pc:docMkLst>
      <pc:sldChg chg="modSp">
        <pc:chgData name="Shah, Jaishil" userId="S::jaishilshah@tamu.edu::ca9acbec-2672-49d2-8924-eeff299194bb" providerId="AD" clId="Web-{DAE94139-3170-FB30-E9D9-5C74BD318D20}" dt="2024-09-17T13:53:36.125" v="2" actId="20577"/>
        <pc:sldMkLst>
          <pc:docMk/>
          <pc:sldMk cId="0" sldId="256"/>
        </pc:sldMkLst>
        <pc:spChg chg="mod">
          <ac:chgData name="Shah, Jaishil" userId="S::jaishilshah@tamu.edu::ca9acbec-2672-49d2-8924-eeff299194bb" providerId="AD" clId="Web-{DAE94139-3170-FB30-E9D9-5C74BD318D20}" dt="2024-09-17T13:53:36.125" v="2" actId="20577"/>
          <ac:spMkLst>
            <pc:docMk/>
            <pc:sldMk cId="0" sldId="256"/>
            <ac:spMk id="54" creationId="{00000000-0000-0000-0000-000000000000}"/>
          </ac:spMkLst>
        </pc:spChg>
      </pc:sldChg>
    </pc:docChg>
  </pc:docChgLst>
  <pc:docChgLst>
    <pc:chgData name="Hamsa, Emily" userId="S::eh870545@tamu.edu::f60c61f2-a00b-474b-99e8-a7426d2b5e41" providerId="AD" clId="Web-{FCCD0ADA-C1E2-7CEC-F605-D01313C4BEB4}"/>
    <pc:docChg chg="addSld modSld">
      <pc:chgData name="Hamsa, Emily" userId="S::eh870545@tamu.edu::f60c61f2-a00b-474b-99e8-a7426d2b5e41" providerId="AD" clId="Web-{FCCD0ADA-C1E2-7CEC-F605-D01313C4BEB4}" dt="2024-09-17T22:47:03.405" v="510"/>
      <pc:docMkLst>
        <pc:docMk/>
      </pc:docMkLst>
      <pc:sldChg chg="addSp modSp">
        <pc:chgData name="Hamsa, Emily" userId="S::eh870545@tamu.edu::f60c61f2-a00b-474b-99e8-a7426d2b5e41" providerId="AD" clId="Web-{FCCD0ADA-C1E2-7CEC-F605-D01313C4BEB4}" dt="2024-09-17T14:17:48.505" v="4" actId="1076"/>
        <pc:sldMkLst>
          <pc:docMk/>
          <pc:sldMk cId="0" sldId="259"/>
        </pc:sldMkLst>
        <pc:picChg chg="add mod">
          <ac:chgData name="Hamsa, Emily" userId="S::eh870545@tamu.edu::f60c61f2-a00b-474b-99e8-a7426d2b5e41" providerId="AD" clId="Web-{FCCD0ADA-C1E2-7CEC-F605-D01313C4BEB4}" dt="2024-09-17T14:17:48.505" v="4" actId="1076"/>
          <ac:picMkLst>
            <pc:docMk/>
            <pc:sldMk cId="0" sldId="259"/>
            <ac:picMk id="2" creationId="{D68D9306-788E-5327-EB43-A8411A0712D8}"/>
          </ac:picMkLst>
        </pc:picChg>
      </pc:sldChg>
      <pc:sldChg chg="modSp">
        <pc:chgData name="Hamsa, Emily" userId="S::eh870545@tamu.edu::f60c61f2-a00b-474b-99e8-a7426d2b5e41" providerId="AD" clId="Web-{FCCD0ADA-C1E2-7CEC-F605-D01313C4BEB4}" dt="2024-09-17T14:38:09.044" v="509" actId="20577"/>
        <pc:sldMkLst>
          <pc:docMk/>
          <pc:sldMk cId="0" sldId="260"/>
        </pc:sldMkLst>
        <pc:spChg chg="mod">
          <ac:chgData name="Hamsa, Emily" userId="S::eh870545@tamu.edu::f60c61f2-a00b-474b-99e8-a7426d2b5e41" providerId="AD" clId="Web-{FCCD0ADA-C1E2-7CEC-F605-D01313C4BEB4}" dt="2024-09-17T14:38:09.044" v="509" actId="20577"/>
          <ac:spMkLst>
            <pc:docMk/>
            <pc:sldMk cId="0" sldId="260"/>
            <ac:spMk id="80" creationId="{00000000-0000-0000-0000-000000000000}"/>
          </ac:spMkLst>
        </pc:spChg>
      </pc:sldChg>
      <pc:sldChg chg="add replId">
        <pc:chgData name="Hamsa, Emily" userId="S::eh870545@tamu.edu::f60c61f2-a00b-474b-99e8-a7426d2b5e41" providerId="AD" clId="Web-{FCCD0ADA-C1E2-7CEC-F605-D01313C4BEB4}" dt="2024-09-17T22:47:03.405" v="510"/>
        <pc:sldMkLst>
          <pc:docMk/>
          <pc:sldMk cId="2333082382" sldId="265"/>
        </pc:sldMkLst>
      </pc:sldChg>
    </pc:docChg>
  </pc:docChgLst>
  <pc:docChgLst>
    <pc:chgData name="Shah, Jaishil" userId="S::jaishilshah@tamu.edu::ca9acbec-2672-49d2-8924-eeff299194bb" providerId="AD" clId="Web-{326ABC40-ED65-EA49-4AD6-0F4B7F60F7F7}"/>
    <pc:docChg chg="modSld">
      <pc:chgData name="Shah, Jaishil" userId="S::jaishilshah@tamu.edu::ca9acbec-2672-49d2-8924-eeff299194bb" providerId="AD" clId="Web-{326ABC40-ED65-EA49-4AD6-0F4B7F60F7F7}" dt="2024-09-18T06:54:44.062" v="477" actId="1076"/>
      <pc:docMkLst>
        <pc:docMk/>
      </pc:docMkLst>
      <pc:sldChg chg="modSp">
        <pc:chgData name="Shah, Jaishil" userId="S::jaishilshah@tamu.edu::ca9acbec-2672-49d2-8924-eeff299194bb" providerId="AD" clId="Web-{326ABC40-ED65-EA49-4AD6-0F4B7F60F7F7}" dt="2024-09-18T06:51:51.509" v="412" actId="1076"/>
        <pc:sldMkLst>
          <pc:docMk/>
          <pc:sldMk cId="0" sldId="257"/>
        </pc:sldMkLst>
        <pc:spChg chg="mod">
          <ac:chgData name="Shah, Jaishil" userId="S::jaishilshah@tamu.edu::ca9acbec-2672-49d2-8924-eeff299194bb" providerId="AD" clId="Web-{326ABC40-ED65-EA49-4AD6-0F4B7F60F7F7}" dt="2024-09-18T06:43:51.265" v="248" actId="1076"/>
          <ac:spMkLst>
            <pc:docMk/>
            <pc:sldMk cId="0" sldId="257"/>
            <ac:spMk id="5" creationId="{02C52EF6-9A01-EE12-E98A-BB10A24BB228}"/>
          </ac:spMkLst>
        </pc:spChg>
        <pc:spChg chg="mod">
          <ac:chgData name="Shah, Jaishil" userId="S::jaishilshah@tamu.edu::ca9acbec-2672-49d2-8924-eeff299194bb" providerId="AD" clId="Web-{326ABC40-ED65-EA49-4AD6-0F4B7F60F7F7}" dt="2024-09-18T06:51:51.509" v="412" actId="1076"/>
          <ac:spMkLst>
            <pc:docMk/>
            <pc:sldMk cId="0" sldId="257"/>
            <ac:spMk id="61" creationId="{00000000-0000-0000-0000-000000000000}"/>
          </ac:spMkLst>
        </pc:spChg>
        <pc:spChg chg="mod">
          <ac:chgData name="Shah, Jaishil" userId="S::jaishilshah@tamu.edu::ca9acbec-2672-49d2-8924-eeff299194bb" providerId="AD" clId="Web-{326ABC40-ED65-EA49-4AD6-0F4B7F60F7F7}" dt="2024-09-18T06:43:38.765" v="243" actId="1076"/>
          <ac:spMkLst>
            <pc:docMk/>
            <pc:sldMk cId="0" sldId="257"/>
            <ac:spMk id="62" creationId="{00000000-0000-0000-0000-000000000000}"/>
          </ac:spMkLst>
        </pc:spChg>
        <pc:picChg chg="mod">
          <ac:chgData name="Shah, Jaishil" userId="S::jaishilshah@tamu.edu::ca9acbec-2672-49d2-8924-eeff299194bb" providerId="AD" clId="Web-{326ABC40-ED65-EA49-4AD6-0F4B7F60F7F7}" dt="2024-09-18T06:43:44.608" v="246" actId="1076"/>
          <ac:picMkLst>
            <pc:docMk/>
            <pc:sldMk cId="0" sldId="257"/>
            <ac:picMk id="3" creationId="{2420308E-ED0D-9AA2-B8BC-9649B36410A6}"/>
          </ac:picMkLst>
        </pc:picChg>
        <pc:picChg chg="mod">
          <ac:chgData name="Shah, Jaishil" userId="S::jaishilshah@tamu.edu::ca9acbec-2672-49d2-8924-eeff299194bb" providerId="AD" clId="Web-{326ABC40-ED65-EA49-4AD6-0F4B7F60F7F7}" dt="2024-09-18T06:43:41.280" v="244" actId="1076"/>
          <ac:picMkLst>
            <pc:docMk/>
            <pc:sldMk cId="0" sldId="257"/>
            <ac:picMk id="1026" creationId="{D34947E3-1DE4-1613-EC4A-97E9BA25F186}"/>
          </ac:picMkLst>
        </pc:picChg>
        <pc:picChg chg="mod">
          <ac:chgData name="Shah, Jaishil" userId="S::jaishilshah@tamu.edu::ca9acbec-2672-49d2-8924-eeff299194bb" providerId="AD" clId="Web-{326ABC40-ED65-EA49-4AD6-0F4B7F60F7F7}" dt="2024-09-18T06:43:42.530" v="245" actId="1076"/>
          <ac:picMkLst>
            <pc:docMk/>
            <pc:sldMk cId="0" sldId="257"/>
            <ac:picMk id="1028" creationId="{585412EC-D41E-C851-3108-826FA383DD9F}"/>
          </ac:picMkLst>
        </pc:picChg>
      </pc:sldChg>
      <pc:sldChg chg="addSp delSp modSp">
        <pc:chgData name="Shah, Jaishil" userId="S::jaishilshah@tamu.edu::ca9acbec-2672-49d2-8924-eeff299194bb" providerId="AD" clId="Web-{326ABC40-ED65-EA49-4AD6-0F4B7F60F7F7}" dt="2024-09-18T06:51:25.616" v="408" actId="1076"/>
        <pc:sldMkLst>
          <pc:docMk/>
          <pc:sldMk cId="0" sldId="258"/>
        </pc:sldMkLst>
        <pc:spChg chg="mod">
          <ac:chgData name="Shah, Jaishil" userId="S::jaishilshah@tamu.edu::ca9acbec-2672-49d2-8924-eeff299194bb" providerId="AD" clId="Web-{326ABC40-ED65-EA49-4AD6-0F4B7F60F7F7}" dt="2024-09-18T06:45:58.161" v="296" actId="1076"/>
          <ac:spMkLst>
            <pc:docMk/>
            <pc:sldMk cId="0" sldId="258"/>
            <ac:spMk id="2" creationId="{E1F55128-A012-05A7-A60C-E21D2804E086}"/>
          </ac:spMkLst>
        </pc:spChg>
        <pc:spChg chg="add del mod">
          <ac:chgData name="Shah, Jaishil" userId="S::jaishilshah@tamu.edu::ca9acbec-2672-49d2-8924-eeff299194bb" providerId="AD" clId="Web-{326ABC40-ED65-EA49-4AD6-0F4B7F60F7F7}" dt="2024-09-18T06:45:08.550" v="266" actId="1076"/>
          <ac:spMkLst>
            <pc:docMk/>
            <pc:sldMk cId="0" sldId="258"/>
            <ac:spMk id="3" creationId="{C4366948-B88F-4A75-C267-45948A6F2986}"/>
          </ac:spMkLst>
        </pc:spChg>
        <pc:spChg chg="mod">
          <ac:chgData name="Shah, Jaishil" userId="S::jaishilshah@tamu.edu::ca9acbec-2672-49d2-8924-eeff299194bb" providerId="AD" clId="Web-{326ABC40-ED65-EA49-4AD6-0F4B7F60F7F7}" dt="2024-09-18T06:46:02.520" v="298" actId="1076"/>
          <ac:spMkLst>
            <pc:docMk/>
            <pc:sldMk cId="0" sldId="258"/>
            <ac:spMk id="4" creationId="{78E0F1E9-3F37-C200-6B9F-F4B7E35D4E93}"/>
          </ac:spMkLst>
        </pc:spChg>
        <pc:spChg chg="mod">
          <ac:chgData name="Shah, Jaishil" userId="S::jaishilshah@tamu.edu::ca9acbec-2672-49d2-8924-eeff299194bb" providerId="AD" clId="Web-{326ABC40-ED65-EA49-4AD6-0F4B7F60F7F7}" dt="2024-09-18T06:46:05.005" v="300" actId="1076"/>
          <ac:spMkLst>
            <pc:docMk/>
            <pc:sldMk cId="0" sldId="258"/>
            <ac:spMk id="5" creationId="{D6C81920-B6A5-0F5A-C141-DB0BF38F5BA3}"/>
          </ac:spMkLst>
        </pc:spChg>
        <pc:spChg chg="add del mod">
          <ac:chgData name="Shah, Jaishil" userId="S::jaishilshah@tamu.edu::ca9acbec-2672-49d2-8924-eeff299194bb" providerId="AD" clId="Web-{326ABC40-ED65-EA49-4AD6-0F4B7F60F7F7}" dt="2024-09-18T06:44:16.376" v="255"/>
          <ac:spMkLst>
            <pc:docMk/>
            <pc:sldMk cId="0" sldId="258"/>
            <ac:spMk id="7" creationId="{18517D8B-6269-E224-2517-FCD22B851A20}"/>
          </ac:spMkLst>
        </pc:spChg>
        <pc:spChg chg="mod">
          <ac:chgData name="Shah, Jaishil" userId="S::jaishilshah@tamu.edu::ca9acbec-2672-49d2-8924-eeff299194bb" providerId="AD" clId="Web-{326ABC40-ED65-EA49-4AD6-0F4B7F60F7F7}" dt="2024-09-18T06:51:25.616" v="408" actId="1076"/>
          <ac:spMkLst>
            <pc:docMk/>
            <pc:sldMk cId="0" sldId="258"/>
            <ac:spMk id="67" creationId="{00000000-0000-0000-0000-000000000000}"/>
          </ac:spMkLst>
        </pc:spChg>
        <pc:picChg chg="mod">
          <ac:chgData name="Shah, Jaishil" userId="S::jaishilshah@tamu.edu::ca9acbec-2672-49d2-8924-eeff299194bb" providerId="AD" clId="Web-{326ABC40-ED65-EA49-4AD6-0F4B7F60F7F7}" dt="2024-09-18T06:46:02.520" v="297" actId="1076"/>
          <ac:picMkLst>
            <pc:docMk/>
            <pc:sldMk cId="0" sldId="258"/>
            <ac:picMk id="2050" creationId="{2D7142C7-6289-A6DB-671D-BCED0A525BD1}"/>
          </ac:picMkLst>
        </pc:picChg>
        <pc:picChg chg="mod">
          <ac:chgData name="Shah, Jaishil" userId="S::jaishilshah@tamu.edu::ca9acbec-2672-49d2-8924-eeff299194bb" providerId="AD" clId="Web-{326ABC40-ED65-EA49-4AD6-0F4B7F60F7F7}" dt="2024-09-18T06:46:05.005" v="299" actId="1076"/>
          <ac:picMkLst>
            <pc:docMk/>
            <pc:sldMk cId="0" sldId="258"/>
            <ac:picMk id="2052" creationId="{D1D5BF70-2FBA-C2A8-5652-DB618B8204AB}"/>
          </ac:picMkLst>
        </pc:picChg>
        <pc:picChg chg="mod">
          <ac:chgData name="Shah, Jaishil" userId="S::jaishilshah@tamu.edu::ca9acbec-2672-49d2-8924-eeff299194bb" providerId="AD" clId="Web-{326ABC40-ED65-EA49-4AD6-0F4B7F60F7F7}" dt="2024-09-18T06:45:58.145" v="295" actId="1076"/>
          <ac:picMkLst>
            <pc:docMk/>
            <pc:sldMk cId="0" sldId="258"/>
            <ac:picMk id="2054" creationId="{E7E1DA45-C387-DD47-C440-9E752E5BDBA3}"/>
          </ac:picMkLst>
        </pc:picChg>
      </pc:sldChg>
      <pc:sldChg chg="modSp">
        <pc:chgData name="Shah, Jaishil" userId="S::jaishilshah@tamu.edu::ca9acbec-2672-49d2-8924-eeff299194bb" providerId="AD" clId="Web-{326ABC40-ED65-EA49-4AD6-0F4B7F60F7F7}" dt="2024-09-18T06:52:22.807" v="416" actId="1076"/>
        <pc:sldMkLst>
          <pc:docMk/>
          <pc:sldMk cId="0" sldId="259"/>
        </pc:sldMkLst>
        <pc:spChg chg="mod">
          <ac:chgData name="Shah, Jaishil" userId="S::jaishilshah@tamu.edu::ca9acbec-2672-49d2-8924-eeff299194bb" providerId="AD" clId="Web-{326ABC40-ED65-EA49-4AD6-0F4B7F60F7F7}" dt="2024-09-18T06:52:22.807" v="416" actId="1076"/>
          <ac:spMkLst>
            <pc:docMk/>
            <pc:sldMk cId="0" sldId="259"/>
            <ac:spMk id="4" creationId="{FDDE8817-4BBA-8461-624A-9B47E9E270C2}"/>
          </ac:spMkLst>
        </pc:spChg>
      </pc:sldChg>
      <pc:sldChg chg="modSp">
        <pc:chgData name="Shah, Jaishil" userId="S::jaishilshah@tamu.edu::ca9acbec-2672-49d2-8924-eeff299194bb" providerId="AD" clId="Web-{326ABC40-ED65-EA49-4AD6-0F4B7F60F7F7}" dt="2024-09-18T06:53:52.826" v="462" actId="20577"/>
        <pc:sldMkLst>
          <pc:docMk/>
          <pc:sldMk cId="0" sldId="260"/>
        </pc:sldMkLst>
        <pc:spChg chg="mod">
          <ac:chgData name="Shah, Jaishil" userId="S::jaishilshah@tamu.edu::ca9acbec-2672-49d2-8924-eeff299194bb" providerId="AD" clId="Web-{326ABC40-ED65-EA49-4AD6-0F4B7F60F7F7}" dt="2024-09-18T06:53:52.826" v="462" actId="20577"/>
          <ac:spMkLst>
            <pc:docMk/>
            <pc:sldMk cId="0" sldId="260"/>
            <ac:spMk id="80" creationId="{00000000-0000-0000-0000-000000000000}"/>
          </ac:spMkLst>
        </pc:spChg>
      </pc:sldChg>
      <pc:sldChg chg="modSp">
        <pc:chgData name="Shah, Jaishil" userId="S::jaishilshah@tamu.edu::ca9acbec-2672-49d2-8924-eeff299194bb" providerId="AD" clId="Web-{326ABC40-ED65-EA49-4AD6-0F4B7F60F7F7}" dt="2024-09-18T06:54:30.780" v="471" actId="1076"/>
        <pc:sldMkLst>
          <pc:docMk/>
          <pc:sldMk cId="0" sldId="261"/>
        </pc:sldMkLst>
        <pc:spChg chg="mod">
          <ac:chgData name="Shah, Jaishil" userId="S::jaishilshah@tamu.edu::ca9acbec-2672-49d2-8924-eeff299194bb" providerId="AD" clId="Web-{326ABC40-ED65-EA49-4AD6-0F4B7F60F7F7}" dt="2024-09-18T06:54:30.780" v="471" actId="1076"/>
          <ac:spMkLst>
            <pc:docMk/>
            <pc:sldMk cId="0" sldId="261"/>
            <ac:spMk id="2" creationId="{60EA2FE6-2506-E77F-462F-7FF940B2C0FE}"/>
          </ac:spMkLst>
        </pc:spChg>
      </pc:sldChg>
      <pc:sldChg chg="addSp modSp">
        <pc:chgData name="Shah, Jaishil" userId="S::jaishilshah@tamu.edu::ca9acbec-2672-49d2-8924-eeff299194bb" providerId="AD" clId="Web-{326ABC40-ED65-EA49-4AD6-0F4B7F60F7F7}" dt="2024-09-18T06:50:45.021" v="399" actId="20577"/>
        <pc:sldMkLst>
          <pc:docMk/>
          <pc:sldMk cId="1945554343" sldId="264"/>
        </pc:sldMkLst>
        <pc:spChg chg="add mod">
          <ac:chgData name="Shah, Jaishil" userId="S::jaishilshah@tamu.edu::ca9acbec-2672-49d2-8924-eeff299194bb" providerId="AD" clId="Web-{326ABC40-ED65-EA49-4AD6-0F4B7F60F7F7}" dt="2024-09-18T06:50:45.021" v="399" actId="20577"/>
          <ac:spMkLst>
            <pc:docMk/>
            <pc:sldMk cId="1945554343" sldId="264"/>
            <ac:spMk id="2" creationId="{A6AFB564-C786-FF65-3FF7-53C0DA750BC1}"/>
          </ac:spMkLst>
        </pc:spChg>
        <pc:spChg chg="add mod">
          <ac:chgData name="Shah, Jaishil" userId="S::jaishilshah@tamu.edu::ca9acbec-2672-49d2-8924-eeff299194bb" providerId="AD" clId="Web-{326ABC40-ED65-EA49-4AD6-0F4B7F60F7F7}" dt="2024-09-18T06:50:35.568" v="398" actId="20577"/>
          <ac:spMkLst>
            <pc:docMk/>
            <pc:sldMk cId="1945554343" sldId="264"/>
            <ac:spMk id="3" creationId="{350FA05E-D0DE-47EF-51F6-04F0CB6CAC28}"/>
          </ac:spMkLst>
        </pc:spChg>
        <pc:spChg chg="mod">
          <ac:chgData name="Shah, Jaishil" userId="S::jaishilshah@tamu.edu::ca9acbec-2672-49d2-8924-eeff299194bb" providerId="AD" clId="Web-{326ABC40-ED65-EA49-4AD6-0F4B7F60F7F7}" dt="2024-09-18T06:46:31.943" v="305" actId="1076"/>
          <ac:spMkLst>
            <pc:docMk/>
            <pc:sldMk cId="1945554343" sldId="264"/>
            <ac:spMk id="73" creationId="{00000000-0000-0000-0000-000000000000}"/>
          </ac:spMkLst>
        </pc:spChg>
        <pc:picChg chg="mod">
          <ac:chgData name="Shah, Jaishil" userId="S::jaishilshah@tamu.edu::ca9acbec-2672-49d2-8924-eeff299194bb" providerId="AD" clId="Web-{326ABC40-ED65-EA49-4AD6-0F4B7F60F7F7}" dt="2024-09-18T06:49:12.405" v="375" actId="1076"/>
          <ac:picMkLst>
            <pc:docMk/>
            <pc:sldMk cId="1945554343" sldId="264"/>
            <ac:picMk id="9" creationId="{F1770A65-9A22-4D09-BDC3-F76FFDC14B97}"/>
          </ac:picMkLst>
        </pc:picChg>
      </pc:sldChg>
      <pc:sldChg chg="addSp delSp modSp">
        <pc:chgData name="Shah, Jaishil" userId="S::jaishilshah@tamu.edu::ca9acbec-2672-49d2-8924-eeff299194bb" providerId="AD" clId="Web-{326ABC40-ED65-EA49-4AD6-0F4B7F60F7F7}" dt="2024-09-18T06:41:25.947" v="226"/>
        <pc:sldMkLst>
          <pc:docMk/>
          <pc:sldMk cId="2333082382" sldId="265"/>
        </pc:sldMkLst>
        <pc:spChg chg="mod">
          <ac:chgData name="Shah, Jaishil" userId="S::jaishilshah@tamu.edu::ca9acbec-2672-49d2-8924-eeff299194bb" providerId="AD" clId="Web-{326ABC40-ED65-EA49-4AD6-0F4B7F60F7F7}" dt="2024-09-18T06:36:26.702" v="144" actId="1076"/>
          <ac:spMkLst>
            <pc:docMk/>
            <pc:sldMk cId="2333082382" sldId="265"/>
            <ac:spMk id="2" creationId="{EEA94503-CC2F-FFB8-2717-21CFC11A0B21}"/>
          </ac:spMkLst>
        </pc:spChg>
        <pc:spChg chg="add mod">
          <ac:chgData name="Shah, Jaishil" userId="S::jaishilshah@tamu.edu::ca9acbec-2672-49d2-8924-eeff299194bb" providerId="AD" clId="Web-{326ABC40-ED65-EA49-4AD6-0F4B7F60F7F7}" dt="2024-09-18T06:15:23.994" v="92" actId="1076"/>
          <ac:spMkLst>
            <pc:docMk/>
            <pc:sldMk cId="2333082382" sldId="265"/>
            <ac:spMk id="5" creationId="{378234B5-949E-2F3B-A215-D5AF43447A07}"/>
          </ac:spMkLst>
        </pc:spChg>
        <pc:spChg chg="add mod">
          <ac:chgData name="Shah, Jaishil" userId="S::jaishilshah@tamu.edu::ca9acbec-2672-49d2-8924-eeff299194bb" providerId="AD" clId="Web-{326ABC40-ED65-EA49-4AD6-0F4B7F60F7F7}" dt="2024-09-18T06:15:32.589" v="94" actId="1076"/>
          <ac:spMkLst>
            <pc:docMk/>
            <pc:sldMk cId="2333082382" sldId="265"/>
            <ac:spMk id="7" creationId="{98D99DC8-0C72-EFCD-88EB-4471B1259A6D}"/>
          </ac:spMkLst>
        </pc:spChg>
        <pc:spChg chg="add mod">
          <ac:chgData name="Shah, Jaishil" userId="S::jaishilshah@tamu.edu::ca9acbec-2672-49d2-8924-eeff299194bb" providerId="AD" clId="Web-{326ABC40-ED65-EA49-4AD6-0F4B7F60F7F7}" dt="2024-09-18T06:40:35.008" v="223" actId="20577"/>
          <ac:spMkLst>
            <pc:docMk/>
            <pc:sldMk cId="2333082382" sldId="265"/>
            <ac:spMk id="9" creationId="{1D14E0B5-F124-2C97-F584-805D958E6BC6}"/>
          </ac:spMkLst>
        </pc:spChg>
        <pc:spChg chg="add mod">
          <ac:chgData name="Shah, Jaishil" userId="S::jaishilshah@tamu.edu::ca9acbec-2672-49d2-8924-eeff299194bb" providerId="AD" clId="Web-{326ABC40-ED65-EA49-4AD6-0F4B7F60F7F7}" dt="2024-09-18T06:38:11.362" v="175" actId="1076"/>
          <ac:spMkLst>
            <pc:docMk/>
            <pc:sldMk cId="2333082382" sldId="265"/>
            <ac:spMk id="10" creationId="{7009D134-EA0A-CDA4-B048-D6152E5B3A21}"/>
          </ac:spMkLst>
        </pc:spChg>
        <pc:spChg chg="mod">
          <ac:chgData name="Shah, Jaishil" userId="S::jaishilshah@tamu.edu::ca9acbec-2672-49d2-8924-eeff299194bb" providerId="AD" clId="Web-{326ABC40-ED65-EA49-4AD6-0F4B7F60F7F7}" dt="2024-09-18T06:37:27.829" v="161" actId="1076"/>
          <ac:spMkLst>
            <pc:docMk/>
            <pc:sldMk cId="2333082382" sldId="265"/>
            <ac:spMk id="85" creationId="{00000000-0000-0000-0000-000000000000}"/>
          </ac:spMkLst>
        </pc:spChg>
        <pc:spChg chg="del mod">
          <ac:chgData name="Shah, Jaishil" userId="S::jaishilshah@tamu.edu::ca9acbec-2672-49d2-8924-eeff299194bb" providerId="AD" clId="Web-{326ABC40-ED65-EA49-4AD6-0F4B7F60F7F7}" dt="2024-09-18T06:35:54.560" v="133"/>
          <ac:spMkLst>
            <pc:docMk/>
            <pc:sldMk cId="2333082382" sldId="265"/>
            <ac:spMk id="86" creationId="{00000000-0000-0000-0000-000000000000}"/>
          </ac:spMkLst>
        </pc:spChg>
        <pc:grpChg chg="add mod">
          <ac:chgData name="Shah, Jaishil" userId="S::jaishilshah@tamu.edu::ca9acbec-2672-49d2-8924-eeff299194bb" providerId="AD" clId="Web-{326ABC40-ED65-EA49-4AD6-0F4B7F60F7F7}" dt="2024-09-18T06:38:52.801" v="178" actId="1076"/>
          <ac:grpSpMkLst>
            <pc:docMk/>
            <pc:sldMk cId="2333082382" sldId="265"/>
            <ac:grpSpMk id="11" creationId="{B7986A0D-E9FA-86E7-3C81-555CDE9F11BA}"/>
          </ac:grpSpMkLst>
        </pc:grpChg>
        <pc:picChg chg="add mod modCrop">
          <ac:chgData name="Shah, Jaishil" userId="S::jaishilshah@tamu.edu::ca9acbec-2672-49d2-8924-eeff299194bb" providerId="AD" clId="Web-{326ABC40-ED65-EA49-4AD6-0F4B7F60F7F7}" dt="2024-09-18T06:41:25.947" v="226"/>
          <ac:picMkLst>
            <pc:docMk/>
            <pc:sldMk cId="2333082382" sldId="265"/>
            <ac:picMk id="3" creationId="{0B3156FA-8478-C444-A495-585E49901BF0}"/>
          </ac:picMkLst>
        </pc:picChg>
        <pc:picChg chg="add del mod">
          <ac:chgData name="Shah, Jaishil" userId="S::jaishilshah@tamu.edu::ca9acbec-2672-49d2-8924-eeff299194bb" providerId="AD" clId="Web-{326ABC40-ED65-EA49-4AD6-0F4B7F60F7F7}" dt="2024-09-18T06:10:34.279" v="17"/>
          <ac:picMkLst>
            <pc:docMk/>
            <pc:sldMk cId="2333082382" sldId="265"/>
            <ac:picMk id="3" creationId="{72AA61FC-20A0-0011-5716-22EA266EF073}"/>
          </ac:picMkLst>
        </pc:picChg>
        <pc:picChg chg="add mod">
          <ac:chgData name="Shah, Jaishil" userId="S::jaishilshah@tamu.edu::ca9acbec-2672-49d2-8924-eeff299194bb" providerId="AD" clId="Web-{326ABC40-ED65-EA49-4AD6-0F4B7F60F7F7}" dt="2024-09-18T06:12:49.972" v="54" actId="1076"/>
          <ac:picMkLst>
            <pc:docMk/>
            <pc:sldMk cId="2333082382" sldId="265"/>
            <ac:picMk id="4" creationId="{DAEEA386-1D1F-8C3F-2C1B-1450E0881829}"/>
          </ac:picMkLst>
        </pc:picChg>
        <pc:picChg chg="add mod">
          <ac:chgData name="Shah, Jaishil" userId="S::jaishilshah@tamu.edu::ca9acbec-2672-49d2-8924-eeff299194bb" providerId="AD" clId="Web-{326ABC40-ED65-EA49-4AD6-0F4B7F60F7F7}" dt="2024-09-18T06:15:34.604" v="95" actId="1076"/>
          <ac:picMkLst>
            <pc:docMk/>
            <pc:sldMk cId="2333082382" sldId="265"/>
            <ac:picMk id="6" creationId="{6F485B50-BC3A-81B9-4A23-AC30BF46ADF0}"/>
          </ac:picMkLst>
        </pc:picChg>
        <pc:picChg chg="add mod">
          <ac:chgData name="Shah, Jaishil" userId="S::jaishilshah@tamu.edu::ca9acbec-2672-49d2-8924-eeff299194bb" providerId="AD" clId="Web-{326ABC40-ED65-EA49-4AD6-0F4B7F60F7F7}" dt="2024-09-18T06:41:15.478" v="225"/>
          <ac:picMkLst>
            <pc:docMk/>
            <pc:sldMk cId="2333082382" sldId="265"/>
            <ac:picMk id="8" creationId="{A6F21718-E99F-281E-4698-3824C487AB45}"/>
          </ac:picMkLst>
        </pc:picChg>
      </pc:sldChg>
      <pc:sldChg chg="modSp">
        <pc:chgData name="Shah, Jaishil" userId="S::jaishilshah@tamu.edu::ca9acbec-2672-49d2-8924-eeff299194bb" providerId="AD" clId="Web-{326ABC40-ED65-EA49-4AD6-0F4B7F60F7F7}" dt="2024-09-18T06:54:44.062" v="477" actId="1076"/>
        <pc:sldMkLst>
          <pc:docMk/>
          <pc:sldMk cId="2032537443" sldId="266"/>
        </pc:sldMkLst>
        <pc:spChg chg="mod">
          <ac:chgData name="Shah, Jaishil" userId="S::jaishilshah@tamu.edu::ca9acbec-2672-49d2-8924-eeff299194bb" providerId="AD" clId="Web-{326ABC40-ED65-EA49-4AD6-0F4B7F60F7F7}" dt="2024-09-18T06:54:44.062" v="477" actId="1076"/>
          <ac:spMkLst>
            <pc:docMk/>
            <pc:sldMk cId="2032537443" sldId="266"/>
            <ac:spMk id="2" creationId="{B40E28DD-1AE4-6366-A4E6-572691CA7725}"/>
          </ac:spMkLst>
        </pc:spChg>
      </pc:sldChg>
    </pc:docChg>
  </pc:docChgLst>
  <pc:docChgLst>
    <pc:chgData name="Guzman, Adrian" userId="ed86f3c5-b0a6-4182-8cea-4da473ce59ef" providerId="ADAL" clId="{37E7CDC8-C2A4-4E9D-9143-7017F7574BAB}"/>
    <pc:docChg chg="undo redo custSel addSld delSld modSld sldOrd">
      <pc:chgData name="Guzman, Adrian" userId="ed86f3c5-b0a6-4182-8cea-4da473ce59ef" providerId="ADAL" clId="{37E7CDC8-C2A4-4E9D-9143-7017F7574BAB}" dt="2024-09-23T13:36:16.741" v="8089" actId="113"/>
      <pc:docMkLst>
        <pc:docMk/>
      </pc:docMkLst>
      <pc:sldChg chg="modSp mod">
        <pc:chgData name="Guzman, Adrian" userId="ed86f3c5-b0a6-4182-8cea-4da473ce59ef" providerId="ADAL" clId="{37E7CDC8-C2A4-4E9D-9143-7017F7574BAB}" dt="2024-09-17T21:52:39.199" v="3561" actId="1076"/>
        <pc:sldMkLst>
          <pc:docMk/>
          <pc:sldMk cId="0" sldId="256"/>
        </pc:sldMkLst>
        <pc:spChg chg="mod">
          <ac:chgData name="Guzman, Adrian" userId="ed86f3c5-b0a6-4182-8cea-4da473ce59ef" providerId="ADAL" clId="{37E7CDC8-C2A4-4E9D-9143-7017F7574BAB}" dt="2024-09-17T13:53:42.165" v="1" actId="20577"/>
          <ac:spMkLst>
            <pc:docMk/>
            <pc:sldMk cId="0" sldId="256"/>
            <ac:spMk id="54" creationId="{00000000-0000-0000-0000-000000000000}"/>
          </ac:spMkLst>
        </pc:spChg>
        <pc:spChg chg="mod">
          <ac:chgData name="Guzman, Adrian" userId="ed86f3c5-b0a6-4182-8cea-4da473ce59ef" providerId="ADAL" clId="{37E7CDC8-C2A4-4E9D-9143-7017F7574BAB}" dt="2024-09-17T21:52:39.199" v="3561" actId="1076"/>
          <ac:spMkLst>
            <pc:docMk/>
            <pc:sldMk cId="0" sldId="256"/>
            <ac:spMk id="55" creationId="{00000000-0000-0000-0000-000000000000}"/>
          </ac:spMkLst>
        </pc:spChg>
      </pc:sldChg>
      <pc:sldChg chg="addSp delSp modSp mod">
        <pc:chgData name="Guzman, Adrian" userId="ed86f3c5-b0a6-4182-8cea-4da473ce59ef" providerId="ADAL" clId="{37E7CDC8-C2A4-4E9D-9143-7017F7574BAB}" dt="2024-09-23T02:16:18.082" v="7976" actId="1076"/>
        <pc:sldMkLst>
          <pc:docMk/>
          <pc:sldMk cId="0" sldId="257"/>
        </pc:sldMkLst>
        <pc:spChg chg="add mod">
          <ac:chgData name="Guzman, Adrian" userId="ed86f3c5-b0a6-4182-8cea-4da473ce59ef" providerId="ADAL" clId="{37E7CDC8-C2A4-4E9D-9143-7017F7574BAB}" dt="2024-09-23T02:16:18.082" v="7976" actId="1076"/>
          <ac:spMkLst>
            <pc:docMk/>
            <pc:sldMk cId="0" sldId="257"/>
            <ac:spMk id="4" creationId="{CADEC44B-6D32-7AD1-6D5C-FE10AAF3A74C}"/>
          </ac:spMkLst>
        </pc:spChg>
        <pc:spChg chg="add mod">
          <ac:chgData name="Guzman, Adrian" userId="ed86f3c5-b0a6-4182-8cea-4da473ce59ef" providerId="ADAL" clId="{37E7CDC8-C2A4-4E9D-9143-7017F7574BAB}" dt="2024-09-17T15:03:46.595" v="2968" actId="1076"/>
          <ac:spMkLst>
            <pc:docMk/>
            <pc:sldMk cId="0" sldId="257"/>
            <ac:spMk id="5" creationId="{02C52EF6-9A01-EE12-E98A-BB10A24BB228}"/>
          </ac:spMkLst>
        </pc:spChg>
        <pc:spChg chg="add del mod">
          <ac:chgData name="Guzman, Adrian" userId="ed86f3c5-b0a6-4182-8cea-4da473ce59ef" providerId="ADAL" clId="{37E7CDC8-C2A4-4E9D-9143-7017F7574BAB}" dt="2024-09-17T14:59:59.512" v="2933" actId="478"/>
          <ac:spMkLst>
            <pc:docMk/>
            <pc:sldMk cId="0" sldId="257"/>
            <ac:spMk id="7" creationId="{62AB36AE-80AD-023B-D6A8-8582C421AE0F}"/>
          </ac:spMkLst>
        </pc:spChg>
        <pc:spChg chg="mod">
          <ac:chgData name="Guzman, Adrian" userId="ed86f3c5-b0a6-4182-8cea-4da473ce59ef" providerId="ADAL" clId="{37E7CDC8-C2A4-4E9D-9143-7017F7574BAB}" dt="2024-09-17T14:07:29.964" v="920" actId="20577"/>
          <ac:spMkLst>
            <pc:docMk/>
            <pc:sldMk cId="0" sldId="257"/>
            <ac:spMk id="61" creationId="{00000000-0000-0000-0000-000000000000}"/>
          </ac:spMkLst>
        </pc:spChg>
        <pc:spChg chg="add del mod">
          <ac:chgData name="Guzman, Adrian" userId="ed86f3c5-b0a6-4182-8cea-4da473ce59ef" providerId="ADAL" clId="{37E7CDC8-C2A4-4E9D-9143-7017F7574BAB}" dt="2024-09-17T15:03:05.256" v="2962" actId="179"/>
          <ac:spMkLst>
            <pc:docMk/>
            <pc:sldMk cId="0" sldId="257"/>
            <ac:spMk id="62" creationId="{00000000-0000-0000-0000-000000000000}"/>
          </ac:spMkLst>
        </pc:spChg>
        <pc:picChg chg="add mod">
          <ac:chgData name="Guzman, Adrian" userId="ed86f3c5-b0a6-4182-8cea-4da473ce59ef" providerId="ADAL" clId="{37E7CDC8-C2A4-4E9D-9143-7017F7574BAB}" dt="2024-09-23T02:16:06.308" v="7975" actId="1076"/>
          <ac:picMkLst>
            <pc:docMk/>
            <pc:sldMk cId="0" sldId="257"/>
            <ac:picMk id="3" creationId="{2420308E-ED0D-9AA2-B8BC-9649B36410A6}"/>
          </ac:picMkLst>
        </pc:picChg>
        <pc:picChg chg="add mod">
          <ac:chgData name="Guzman, Adrian" userId="ed86f3c5-b0a6-4182-8cea-4da473ce59ef" providerId="ADAL" clId="{37E7CDC8-C2A4-4E9D-9143-7017F7574BAB}" dt="2024-09-17T15:04:10.157" v="2970" actId="1076"/>
          <ac:picMkLst>
            <pc:docMk/>
            <pc:sldMk cId="0" sldId="257"/>
            <ac:picMk id="1026" creationId="{D34947E3-1DE4-1613-EC4A-97E9BA25F186}"/>
          </ac:picMkLst>
        </pc:picChg>
        <pc:picChg chg="add mod">
          <ac:chgData name="Guzman, Adrian" userId="ed86f3c5-b0a6-4182-8cea-4da473ce59ef" providerId="ADAL" clId="{37E7CDC8-C2A4-4E9D-9143-7017F7574BAB}" dt="2024-09-23T02:16:04.210" v="7974" actId="1076"/>
          <ac:picMkLst>
            <pc:docMk/>
            <pc:sldMk cId="0" sldId="257"/>
            <ac:picMk id="1028" creationId="{585412EC-D41E-C851-3108-826FA383DD9F}"/>
          </ac:picMkLst>
        </pc:picChg>
      </pc:sldChg>
      <pc:sldChg chg="addSp delSp modSp mod">
        <pc:chgData name="Guzman, Adrian" userId="ed86f3c5-b0a6-4182-8cea-4da473ce59ef" providerId="ADAL" clId="{37E7CDC8-C2A4-4E9D-9143-7017F7574BAB}" dt="2024-09-17T15:01:41.547" v="2958" actId="179"/>
        <pc:sldMkLst>
          <pc:docMk/>
          <pc:sldMk cId="0" sldId="258"/>
        </pc:sldMkLst>
        <pc:spChg chg="add mod">
          <ac:chgData name="Guzman, Adrian" userId="ed86f3c5-b0a6-4182-8cea-4da473ce59ef" providerId="ADAL" clId="{37E7CDC8-C2A4-4E9D-9143-7017F7574BAB}" dt="2024-09-17T14:44:36.394" v="2722" actId="1076"/>
          <ac:spMkLst>
            <pc:docMk/>
            <pc:sldMk cId="0" sldId="258"/>
            <ac:spMk id="2" creationId="{E1F55128-A012-05A7-A60C-E21D2804E086}"/>
          </ac:spMkLst>
        </pc:spChg>
        <pc:spChg chg="add mod">
          <ac:chgData name="Guzman, Adrian" userId="ed86f3c5-b0a6-4182-8cea-4da473ce59ef" providerId="ADAL" clId="{37E7CDC8-C2A4-4E9D-9143-7017F7574BAB}" dt="2024-09-17T15:01:41.547" v="2958" actId="179"/>
          <ac:spMkLst>
            <pc:docMk/>
            <pc:sldMk cId="0" sldId="258"/>
            <ac:spMk id="3" creationId="{C4366948-B88F-4A75-C267-45948A6F2986}"/>
          </ac:spMkLst>
        </pc:spChg>
        <pc:spChg chg="add mod">
          <ac:chgData name="Guzman, Adrian" userId="ed86f3c5-b0a6-4182-8cea-4da473ce59ef" providerId="ADAL" clId="{37E7CDC8-C2A4-4E9D-9143-7017F7574BAB}" dt="2024-09-17T14:45:04.544" v="2728" actId="1076"/>
          <ac:spMkLst>
            <pc:docMk/>
            <pc:sldMk cId="0" sldId="258"/>
            <ac:spMk id="4" creationId="{78E0F1E9-3F37-C200-6B9F-F4B7E35D4E93}"/>
          </ac:spMkLst>
        </pc:spChg>
        <pc:spChg chg="add mod">
          <ac:chgData name="Guzman, Adrian" userId="ed86f3c5-b0a6-4182-8cea-4da473ce59ef" providerId="ADAL" clId="{37E7CDC8-C2A4-4E9D-9143-7017F7574BAB}" dt="2024-09-17T14:44:48.271" v="2726" actId="1076"/>
          <ac:spMkLst>
            <pc:docMk/>
            <pc:sldMk cId="0" sldId="258"/>
            <ac:spMk id="5" creationId="{D6C81920-B6A5-0F5A-C141-DB0BF38F5BA3}"/>
          </ac:spMkLst>
        </pc:spChg>
        <pc:spChg chg="add del mod">
          <ac:chgData name="Guzman, Adrian" userId="ed86f3c5-b0a6-4182-8cea-4da473ce59ef" providerId="ADAL" clId="{37E7CDC8-C2A4-4E9D-9143-7017F7574BAB}" dt="2024-09-17T15:00:35.094" v="2946" actId="478"/>
          <ac:spMkLst>
            <pc:docMk/>
            <pc:sldMk cId="0" sldId="258"/>
            <ac:spMk id="6" creationId="{95D7F150-FCCA-D490-2032-9B3749ACC990}"/>
          </ac:spMkLst>
        </pc:spChg>
        <pc:spChg chg="mod">
          <ac:chgData name="Guzman, Adrian" userId="ed86f3c5-b0a6-4182-8cea-4da473ce59ef" providerId="ADAL" clId="{37E7CDC8-C2A4-4E9D-9143-7017F7574BAB}" dt="2024-09-17T14:44:16.307" v="2715" actId="113"/>
          <ac:spMkLst>
            <pc:docMk/>
            <pc:sldMk cId="0" sldId="258"/>
            <ac:spMk id="67" creationId="{00000000-0000-0000-0000-000000000000}"/>
          </ac:spMkLst>
        </pc:spChg>
        <pc:spChg chg="del mod">
          <ac:chgData name="Guzman, Adrian" userId="ed86f3c5-b0a6-4182-8cea-4da473ce59ef" providerId="ADAL" clId="{37E7CDC8-C2A4-4E9D-9143-7017F7574BAB}" dt="2024-09-17T14:34:56.228" v="2192" actId="478"/>
          <ac:spMkLst>
            <pc:docMk/>
            <pc:sldMk cId="0" sldId="258"/>
            <ac:spMk id="68" creationId="{00000000-0000-0000-0000-000000000000}"/>
          </ac:spMkLst>
        </pc:spChg>
        <pc:picChg chg="add mod">
          <ac:chgData name="Guzman, Adrian" userId="ed86f3c5-b0a6-4182-8cea-4da473ce59ef" providerId="ADAL" clId="{37E7CDC8-C2A4-4E9D-9143-7017F7574BAB}" dt="2024-09-17T14:45:02.839" v="2727" actId="1076"/>
          <ac:picMkLst>
            <pc:docMk/>
            <pc:sldMk cId="0" sldId="258"/>
            <ac:picMk id="2050" creationId="{2D7142C7-6289-A6DB-671D-BCED0A525BD1}"/>
          </ac:picMkLst>
        </pc:picChg>
        <pc:picChg chg="add mod">
          <ac:chgData name="Guzman, Adrian" userId="ed86f3c5-b0a6-4182-8cea-4da473ce59ef" providerId="ADAL" clId="{37E7CDC8-C2A4-4E9D-9143-7017F7574BAB}" dt="2024-09-17T14:44:16.307" v="2715" actId="113"/>
          <ac:picMkLst>
            <pc:docMk/>
            <pc:sldMk cId="0" sldId="258"/>
            <ac:picMk id="2052" creationId="{D1D5BF70-2FBA-C2A8-5652-DB618B8204AB}"/>
          </ac:picMkLst>
        </pc:picChg>
        <pc:picChg chg="add mod">
          <ac:chgData name="Guzman, Adrian" userId="ed86f3c5-b0a6-4182-8cea-4da473ce59ef" providerId="ADAL" clId="{37E7CDC8-C2A4-4E9D-9143-7017F7574BAB}" dt="2024-09-17T14:44:16.307" v="2715" actId="113"/>
          <ac:picMkLst>
            <pc:docMk/>
            <pc:sldMk cId="0" sldId="258"/>
            <ac:picMk id="2054" creationId="{E7E1DA45-C387-DD47-C440-9E752E5BDBA3}"/>
          </ac:picMkLst>
        </pc:picChg>
        <pc:picChg chg="add del">
          <ac:chgData name="Guzman, Adrian" userId="ed86f3c5-b0a6-4182-8cea-4da473ce59ef" providerId="ADAL" clId="{37E7CDC8-C2A4-4E9D-9143-7017F7574BAB}" dt="2024-09-17T14:34:56.228" v="2192" actId="478"/>
          <ac:picMkLst>
            <pc:docMk/>
            <pc:sldMk cId="0" sldId="258"/>
            <ac:picMk id="2056" creationId="{B0702ADC-BD07-8775-FD37-40D8C62A7794}"/>
          </ac:picMkLst>
        </pc:picChg>
      </pc:sldChg>
      <pc:sldChg chg="addSp delSp modSp mod">
        <pc:chgData name="Guzman, Adrian" userId="ed86f3c5-b0a6-4182-8cea-4da473ce59ef" providerId="ADAL" clId="{37E7CDC8-C2A4-4E9D-9143-7017F7574BAB}" dt="2024-09-23T13:36:02.455" v="8087" actId="27636"/>
        <pc:sldMkLst>
          <pc:docMk/>
          <pc:sldMk cId="0" sldId="259"/>
        </pc:sldMkLst>
        <pc:spChg chg="add del mod">
          <ac:chgData name="Guzman, Adrian" userId="ed86f3c5-b0a6-4182-8cea-4da473ce59ef" providerId="ADAL" clId="{37E7CDC8-C2A4-4E9D-9143-7017F7574BAB}" dt="2024-09-17T14:46:18.862" v="2735"/>
          <ac:spMkLst>
            <pc:docMk/>
            <pc:sldMk cId="0" sldId="259"/>
            <ac:spMk id="3" creationId="{D8D1F893-C0F8-8658-C3D3-7E0E809B20B3}"/>
          </ac:spMkLst>
        </pc:spChg>
        <pc:spChg chg="add mod">
          <ac:chgData name="Guzman, Adrian" userId="ed86f3c5-b0a6-4182-8cea-4da473ce59ef" providerId="ADAL" clId="{37E7CDC8-C2A4-4E9D-9143-7017F7574BAB}" dt="2024-09-17T15:08:02.613" v="2974" actId="1076"/>
          <ac:spMkLst>
            <pc:docMk/>
            <pc:sldMk cId="0" sldId="259"/>
            <ac:spMk id="4" creationId="{FDDE8817-4BBA-8461-624A-9B47E9E270C2}"/>
          </ac:spMkLst>
        </pc:spChg>
        <pc:spChg chg="mod">
          <ac:chgData name="Guzman, Adrian" userId="ed86f3c5-b0a6-4182-8cea-4da473ce59ef" providerId="ADAL" clId="{37E7CDC8-C2A4-4E9D-9143-7017F7574BAB}" dt="2024-09-23T13:36:02.455" v="8087" actId="27636"/>
          <ac:spMkLst>
            <pc:docMk/>
            <pc:sldMk cId="0" sldId="259"/>
            <ac:spMk id="73" creationId="{00000000-0000-0000-0000-000000000000}"/>
          </ac:spMkLst>
        </pc:spChg>
        <pc:spChg chg="add del">
          <ac:chgData name="Guzman, Adrian" userId="ed86f3c5-b0a6-4182-8cea-4da473ce59ef" providerId="ADAL" clId="{37E7CDC8-C2A4-4E9D-9143-7017F7574BAB}" dt="2024-09-17T14:19:19.048" v="1869" actId="478"/>
          <ac:spMkLst>
            <pc:docMk/>
            <pc:sldMk cId="0" sldId="259"/>
            <ac:spMk id="74" creationId="{00000000-0000-0000-0000-000000000000}"/>
          </ac:spMkLst>
        </pc:spChg>
        <pc:picChg chg="mod">
          <ac:chgData name="Guzman, Adrian" userId="ed86f3c5-b0a6-4182-8cea-4da473ce59ef" providerId="ADAL" clId="{37E7CDC8-C2A4-4E9D-9143-7017F7574BAB}" dt="2024-09-17T14:46:06.969" v="2732" actId="1076"/>
          <ac:picMkLst>
            <pc:docMk/>
            <pc:sldMk cId="0" sldId="259"/>
            <ac:picMk id="2" creationId="{D68D9306-788E-5327-EB43-A8411A0712D8}"/>
          </ac:picMkLst>
        </pc:picChg>
      </pc:sldChg>
      <pc:sldChg chg="modSp mod">
        <pc:chgData name="Guzman, Adrian" userId="ed86f3c5-b0a6-4182-8cea-4da473ce59ef" providerId="ADAL" clId="{37E7CDC8-C2A4-4E9D-9143-7017F7574BAB}" dt="2024-09-17T15:15:26.415" v="3559" actId="27636"/>
        <pc:sldMkLst>
          <pc:docMk/>
          <pc:sldMk cId="0" sldId="260"/>
        </pc:sldMkLst>
        <pc:spChg chg="mod">
          <ac:chgData name="Guzman, Adrian" userId="ed86f3c5-b0a6-4182-8cea-4da473ce59ef" providerId="ADAL" clId="{37E7CDC8-C2A4-4E9D-9143-7017F7574BAB}" dt="2024-09-17T15:15:26.415" v="3559" actId="27636"/>
          <ac:spMkLst>
            <pc:docMk/>
            <pc:sldMk cId="0" sldId="260"/>
            <ac:spMk id="80" creationId="{00000000-0000-0000-0000-000000000000}"/>
          </ac:spMkLst>
        </pc:spChg>
      </pc:sldChg>
      <pc:sldChg chg="modSp mod">
        <pc:chgData name="Guzman, Adrian" userId="ed86f3c5-b0a6-4182-8cea-4da473ce59ef" providerId="ADAL" clId="{37E7CDC8-C2A4-4E9D-9143-7017F7574BAB}" dt="2024-09-18T22:33:00.401" v="7971" actId="1076"/>
        <pc:sldMkLst>
          <pc:docMk/>
          <pc:sldMk cId="0" sldId="261"/>
        </pc:sldMkLst>
        <pc:spChg chg="mod">
          <ac:chgData name="Guzman, Adrian" userId="ed86f3c5-b0a6-4182-8cea-4da473ce59ef" providerId="ADAL" clId="{37E7CDC8-C2A4-4E9D-9143-7017F7574BAB}" dt="2024-09-18T22:31:02.383" v="7956" actId="1076"/>
          <ac:spMkLst>
            <pc:docMk/>
            <pc:sldMk cId="0" sldId="261"/>
            <ac:spMk id="85" creationId="{00000000-0000-0000-0000-000000000000}"/>
          </ac:spMkLst>
        </pc:spChg>
        <pc:spChg chg="mod">
          <ac:chgData name="Guzman, Adrian" userId="ed86f3c5-b0a6-4182-8cea-4da473ce59ef" providerId="ADAL" clId="{37E7CDC8-C2A4-4E9D-9143-7017F7574BAB}" dt="2024-09-18T22:33:00.401" v="7971" actId="1076"/>
          <ac:spMkLst>
            <pc:docMk/>
            <pc:sldMk cId="0" sldId="261"/>
            <ac:spMk id="86" creationId="{00000000-0000-0000-0000-000000000000}"/>
          </ac:spMkLst>
        </pc:spChg>
      </pc:sldChg>
      <pc:sldChg chg="addSp delSp modSp add mod ord">
        <pc:chgData name="Guzman, Adrian" userId="ed86f3c5-b0a6-4182-8cea-4da473ce59ef" providerId="ADAL" clId="{37E7CDC8-C2A4-4E9D-9143-7017F7574BAB}" dt="2024-09-23T02:16:31.407" v="7977" actId="313"/>
        <pc:sldMkLst>
          <pc:docMk/>
          <pc:sldMk cId="1945554343" sldId="264"/>
        </pc:sldMkLst>
        <pc:spChg chg="mod">
          <ac:chgData name="Guzman, Adrian" userId="ed86f3c5-b0a6-4182-8cea-4da473ce59ef" providerId="ADAL" clId="{37E7CDC8-C2A4-4E9D-9143-7017F7574BAB}" dt="2024-09-23T02:16:31.407" v="7977" actId="313"/>
          <ac:spMkLst>
            <pc:docMk/>
            <pc:sldMk cId="1945554343" sldId="264"/>
            <ac:spMk id="2" creationId="{A6AFB564-C786-FF65-3FF7-53C0DA750BC1}"/>
          </ac:spMkLst>
        </pc:spChg>
        <pc:spChg chg="add del mod">
          <ac:chgData name="Guzman, Adrian" userId="ed86f3c5-b0a6-4182-8cea-4da473ce59ef" providerId="ADAL" clId="{37E7CDC8-C2A4-4E9D-9143-7017F7574BAB}" dt="2024-09-17T14:57:03.931" v="2894" actId="478"/>
          <ac:spMkLst>
            <pc:docMk/>
            <pc:sldMk cId="1945554343" sldId="264"/>
            <ac:spMk id="5" creationId="{994A0DD7-710C-0535-AAC7-EC740E4FEAC4}"/>
          </ac:spMkLst>
        </pc:spChg>
        <pc:spChg chg="add del mod">
          <ac:chgData name="Guzman, Adrian" userId="ed86f3c5-b0a6-4182-8cea-4da473ce59ef" providerId="ADAL" clId="{37E7CDC8-C2A4-4E9D-9143-7017F7574BAB}" dt="2024-09-17T14:57:01.146" v="2891" actId="478"/>
          <ac:spMkLst>
            <pc:docMk/>
            <pc:sldMk cId="1945554343" sldId="264"/>
            <ac:spMk id="6" creationId="{8F1E1212-A29C-FB6E-1954-373135DAE6B6}"/>
          </ac:spMkLst>
        </pc:spChg>
        <pc:spChg chg="add del mod">
          <ac:chgData name="Guzman, Adrian" userId="ed86f3c5-b0a6-4182-8cea-4da473ce59ef" providerId="ADAL" clId="{37E7CDC8-C2A4-4E9D-9143-7017F7574BAB}" dt="2024-09-17T14:57:00.162" v="2889" actId="478"/>
          <ac:spMkLst>
            <pc:docMk/>
            <pc:sldMk cId="1945554343" sldId="264"/>
            <ac:spMk id="7" creationId="{8CEDF0D8-F62D-5464-EC7B-B8B797188FE7}"/>
          </ac:spMkLst>
        </pc:spChg>
        <pc:spChg chg="mod">
          <ac:chgData name="Guzman, Adrian" userId="ed86f3c5-b0a6-4182-8cea-4da473ce59ef" providerId="ADAL" clId="{37E7CDC8-C2A4-4E9D-9143-7017F7574BAB}" dt="2024-09-17T14:22:08.632" v="1921" actId="313"/>
          <ac:spMkLst>
            <pc:docMk/>
            <pc:sldMk cId="1945554343" sldId="264"/>
            <ac:spMk id="73" creationId="{00000000-0000-0000-0000-000000000000}"/>
          </ac:spMkLst>
        </pc:spChg>
        <pc:picChg chg="del">
          <ac:chgData name="Guzman, Adrian" userId="ed86f3c5-b0a6-4182-8cea-4da473ce59ef" providerId="ADAL" clId="{37E7CDC8-C2A4-4E9D-9143-7017F7574BAB}" dt="2024-09-17T14:21:03.293" v="1886" actId="478"/>
          <ac:picMkLst>
            <pc:docMk/>
            <pc:sldMk cId="1945554343" sldId="264"/>
            <ac:picMk id="2" creationId="{D68D9306-788E-5327-EB43-A8411A0712D8}"/>
          </ac:picMkLst>
        </pc:picChg>
        <pc:picChg chg="add del mod">
          <ac:chgData name="Guzman, Adrian" userId="ed86f3c5-b0a6-4182-8cea-4da473ce59ef" providerId="ADAL" clId="{37E7CDC8-C2A4-4E9D-9143-7017F7574BAB}" dt="2024-09-17T14:57:01.659" v="2892" actId="478"/>
          <ac:picMkLst>
            <pc:docMk/>
            <pc:sldMk cId="1945554343" sldId="264"/>
            <ac:picMk id="4" creationId="{9F739BBA-8B34-8084-0401-44B4CE3A10C4}"/>
          </ac:picMkLst>
        </pc:picChg>
        <pc:picChg chg="add mod">
          <ac:chgData name="Guzman, Adrian" userId="ed86f3c5-b0a6-4182-8cea-4da473ce59ef" providerId="ADAL" clId="{37E7CDC8-C2A4-4E9D-9143-7017F7574BAB}" dt="2024-09-17T14:57:25.611" v="2902" actId="1440"/>
          <ac:picMkLst>
            <pc:docMk/>
            <pc:sldMk cId="1945554343" sldId="264"/>
            <ac:picMk id="9" creationId="{F1770A65-9A22-4D09-BDC3-F76FFDC14B97}"/>
          </ac:picMkLst>
        </pc:picChg>
      </pc:sldChg>
      <pc:sldChg chg="modSp mod">
        <pc:chgData name="Guzman, Adrian" userId="ed86f3c5-b0a6-4182-8cea-4da473ce59ef" providerId="ADAL" clId="{37E7CDC8-C2A4-4E9D-9143-7017F7574BAB}" dt="2024-09-18T22:33:09.193" v="7972" actId="1076"/>
        <pc:sldMkLst>
          <pc:docMk/>
          <pc:sldMk cId="2333082382" sldId="265"/>
        </pc:sldMkLst>
        <pc:spChg chg="mod">
          <ac:chgData name="Guzman, Adrian" userId="ed86f3c5-b0a6-4182-8cea-4da473ce59ef" providerId="ADAL" clId="{37E7CDC8-C2A4-4E9D-9143-7017F7574BAB}" dt="2024-09-18T22:33:09.193" v="7972" actId="1076"/>
          <ac:spMkLst>
            <pc:docMk/>
            <pc:sldMk cId="2333082382" sldId="265"/>
            <ac:spMk id="12" creationId="{19A0469C-0907-1040-8679-E0F47502229B}"/>
          </ac:spMkLst>
        </pc:spChg>
        <pc:spChg chg="mod">
          <ac:chgData name="Guzman, Adrian" userId="ed86f3c5-b0a6-4182-8cea-4da473ce59ef" providerId="ADAL" clId="{37E7CDC8-C2A4-4E9D-9143-7017F7574BAB}" dt="2024-09-18T22:33:09.193" v="7972" actId="1076"/>
          <ac:spMkLst>
            <pc:docMk/>
            <pc:sldMk cId="2333082382" sldId="265"/>
            <ac:spMk id="13" creationId="{88C4D47E-1CEF-4FDB-E65E-71F02F0D8707}"/>
          </ac:spMkLst>
        </pc:spChg>
        <pc:cxnChg chg="mod">
          <ac:chgData name="Guzman, Adrian" userId="ed86f3c5-b0a6-4182-8cea-4da473ce59ef" providerId="ADAL" clId="{37E7CDC8-C2A4-4E9D-9143-7017F7574BAB}" dt="2024-09-18T22:33:09.193" v="7972" actId="1076"/>
          <ac:cxnSpMkLst>
            <pc:docMk/>
            <pc:sldMk cId="2333082382" sldId="265"/>
            <ac:cxnSpMk id="14" creationId="{1F9176C9-7A12-315A-8FC9-D2DC646CB4D7}"/>
          </ac:cxnSpMkLst>
        </pc:cxnChg>
      </pc:sldChg>
      <pc:sldChg chg="addSp delSp modSp mod">
        <pc:chgData name="Guzman, Adrian" userId="ed86f3c5-b0a6-4182-8cea-4da473ce59ef" providerId="ADAL" clId="{37E7CDC8-C2A4-4E9D-9143-7017F7574BAB}" dt="2024-09-23T03:42:35.384" v="8085" actId="20577"/>
        <pc:sldMkLst>
          <pc:docMk/>
          <pc:sldMk cId="2032537443" sldId="266"/>
        </pc:sldMkLst>
        <pc:spChg chg="add del mod">
          <ac:chgData name="Guzman, Adrian" userId="ed86f3c5-b0a6-4182-8cea-4da473ce59ef" providerId="ADAL" clId="{37E7CDC8-C2A4-4E9D-9143-7017F7574BAB}" dt="2024-09-17T23:08:33.930" v="3600" actId="478"/>
          <ac:spMkLst>
            <pc:docMk/>
            <pc:sldMk cId="2032537443" sldId="266"/>
            <ac:spMk id="4" creationId="{54A4DE52-B453-6682-DBAE-6F4361D694F1}"/>
          </ac:spMkLst>
        </pc:spChg>
        <pc:spChg chg="add del mod">
          <ac:chgData name="Guzman, Adrian" userId="ed86f3c5-b0a6-4182-8cea-4da473ce59ef" providerId="ADAL" clId="{37E7CDC8-C2A4-4E9D-9143-7017F7574BAB}" dt="2024-09-18T21:34:46.165" v="6044" actId="478"/>
          <ac:spMkLst>
            <pc:docMk/>
            <pc:sldMk cId="2032537443" sldId="266"/>
            <ac:spMk id="4" creationId="{E5DD8191-08DD-C976-B251-023511CA5C4E}"/>
          </ac:spMkLst>
        </pc:spChg>
        <pc:spChg chg="add mod">
          <ac:chgData name="Guzman, Adrian" userId="ed86f3c5-b0a6-4182-8cea-4da473ce59ef" providerId="ADAL" clId="{37E7CDC8-C2A4-4E9D-9143-7017F7574BAB}" dt="2024-09-23T03:42:35.384" v="8085" actId="20577"/>
          <ac:spMkLst>
            <pc:docMk/>
            <pc:sldMk cId="2032537443" sldId="266"/>
            <ac:spMk id="6" creationId="{4123E0A9-EB1B-7E29-0A5D-C8E7C1097850}"/>
          </ac:spMkLst>
        </pc:spChg>
        <pc:spChg chg="add del mod">
          <ac:chgData name="Guzman, Adrian" userId="ed86f3c5-b0a6-4182-8cea-4da473ce59ef" providerId="ADAL" clId="{37E7CDC8-C2A4-4E9D-9143-7017F7574BAB}" dt="2024-09-18T21:34:52.554" v="6053" actId="478"/>
          <ac:spMkLst>
            <pc:docMk/>
            <pc:sldMk cId="2032537443" sldId="266"/>
            <ac:spMk id="7" creationId="{C9D01E57-CB49-FBDF-A41F-2E4BB8A2E960}"/>
          </ac:spMkLst>
        </pc:spChg>
        <pc:spChg chg="add del mod">
          <ac:chgData name="Guzman, Adrian" userId="ed86f3c5-b0a6-4182-8cea-4da473ce59ef" providerId="ADAL" clId="{37E7CDC8-C2A4-4E9D-9143-7017F7574BAB}" dt="2024-09-18T21:34:51.236" v="6051" actId="478"/>
          <ac:spMkLst>
            <pc:docMk/>
            <pc:sldMk cId="2032537443" sldId="266"/>
            <ac:spMk id="8" creationId="{B44AA23F-7689-85CD-C4DE-45763E7618EF}"/>
          </ac:spMkLst>
        </pc:spChg>
        <pc:spChg chg="add del mod">
          <ac:chgData name="Guzman, Adrian" userId="ed86f3c5-b0a6-4182-8cea-4da473ce59ef" providerId="ADAL" clId="{37E7CDC8-C2A4-4E9D-9143-7017F7574BAB}" dt="2024-09-18T21:34:46.165" v="6044" actId="478"/>
          <ac:spMkLst>
            <pc:docMk/>
            <pc:sldMk cId="2032537443" sldId="266"/>
            <ac:spMk id="9" creationId="{001955AA-E4AD-9B95-6474-F0D0541139F4}"/>
          </ac:spMkLst>
        </pc:spChg>
        <pc:spChg chg="add del mod">
          <ac:chgData name="Guzman, Adrian" userId="ed86f3c5-b0a6-4182-8cea-4da473ce59ef" providerId="ADAL" clId="{37E7CDC8-C2A4-4E9D-9143-7017F7574BAB}" dt="2024-09-18T21:34:46.165" v="6044" actId="478"/>
          <ac:spMkLst>
            <pc:docMk/>
            <pc:sldMk cId="2032537443" sldId="266"/>
            <ac:spMk id="10" creationId="{FCA9CF89-05A6-531E-43C3-3B2797A29464}"/>
          </ac:spMkLst>
        </pc:spChg>
        <pc:spChg chg="add del mod">
          <ac:chgData name="Guzman, Adrian" userId="ed86f3c5-b0a6-4182-8cea-4da473ce59ef" providerId="ADAL" clId="{37E7CDC8-C2A4-4E9D-9143-7017F7574BAB}" dt="2024-09-18T21:34:46.165" v="6044" actId="478"/>
          <ac:spMkLst>
            <pc:docMk/>
            <pc:sldMk cId="2032537443" sldId="266"/>
            <ac:spMk id="15" creationId="{A9BECC78-8289-26E0-E861-BC1FB5E9094E}"/>
          </ac:spMkLst>
        </pc:spChg>
        <pc:spChg chg="add del mod">
          <ac:chgData name="Guzman, Adrian" userId="ed86f3c5-b0a6-4182-8cea-4da473ce59ef" providerId="ADAL" clId="{37E7CDC8-C2A4-4E9D-9143-7017F7574BAB}" dt="2024-09-18T21:34:50.174" v="6050" actId="478"/>
          <ac:spMkLst>
            <pc:docMk/>
            <pc:sldMk cId="2032537443" sldId="266"/>
            <ac:spMk id="16" creationId="{F182F73F-7ECE-7A26-099C-AC7381D5F456}"/>
          </ac:spMkLst>
        </pc:spChg>
        <pc:spChg chg="add mod">
          <ac:chgData name="Guzman, Adrian" userId="ed86f3c5-b0a6-4182-8cea-4da473ce59ef" providerId="ADAL" clId="{37E7CDC8-C2A4-4E9D-9143-7017F7574BAB}" dt="2024-09-23T02:17:31.543" v="7991" actId="1076"/>
          <ac:spMkLst>
            <pc:docMk/>
            <pc:sldMk cId="2032537443" sldId="266"/>
            <ac:spMk id="19" creationId="{0D9D289C-AE0B-EF34-78F2-6A840B53784E}"/>
          </ac:spMkLst>
        </pc:spChg>
        <pc:spChg chg="add mod">
          <ac:chgData name="Guzman, Adrian" userId="ed86f3c5-b0a6-4182-8cea-4da473ce59ef" providerId="ADAL" clId="{37E7CDC8-C2A4-4E9D-9143-7017F7574BAB}" dt="2024-09-23T02:17:28.932" v="7990" actId="1076"/>
          <ac:spMkLst>
            <pc:docMk/>
            <pc:sldMk cId="2032537443" sldId="266"/>
            <ac:spMk id="20" creationId="{228DCB26-EB32-767F-9198-0E42465B5A92}"/>
          </ac:spMkLst>
        </pc:spChg>
        <pc:spChg chg="add mod">
          <ac:chgData name="Guzman, Adrian" userId="ed86f3c5-b0a6-4182-8cea-4da473ce59ef" providerId="ADAL" clId="{37E7CDC8-C2A4-4E9D-9143-7017F7574BAB}" dt="2024-09-23T02:17:59.365" v="8000" actId="1076"/>
          <ac:spMkLst>
            <pc:docMk/>
            <pc:sldMk cId="2032537443" sldId="266"/>
            <ac:spMk id="23" creationId="{A0EC8AC5-7CFE-7E07-AB36-D039E664D387}"/>
          </ac:spMkLst>
        </pc:spChg>
        <pc:spChg chg="add mod">
          <ac:chgData name="Guzman, Adrian" userId="ed86f3c5-b0a6-4182-8cea-4da473ce59ef" providerId="ADAL" clId="{37E7CDC8-C2A4-4E9D-9143-7017F7574BAB}" dt="2024-09-23T02:17:24.475" v="7989" actId="1076"/>
          <ac:spMkLst>
            <pc:docMk/>
            <pc:sldMk cId="2032537443" sldId="266"/>
            <ac:spMk id="25" creationId="{1AAC84F4-FB0A-50EC-525E-63CB42EDA1B3}"/>
          </ac:spMkLst>
        </pc:spChg>
        <pc:spChg chg="mod">
          <ac:chgData name="Guzman, Adrian" userId="ed86f3c5-b0a6-4182-8cea-4da473ce59ef" providerId="ADAL" clId="{37E7CDC8-C2A4-4E9D-9143-7017F7574BAB}" dt="2024-09-18T22:29:15.743" v="7945" actId="1076"/>
          <ac:spMkLst>
            <pc:docMk/>
            <pc:sldMk cId="2032537443" sldId="266"/>
            <ac:spMk id="85" creationId="{00000000-0000-0000-0000-000000000000}"/>
          </ac:spMkLst>
        </pc:spChg>
        <pc:spChg chg="del">
          <ac:chgData name="Guzman, Adrian" userId="ed86f3c5-b0a6-4182-8cea-4da473ce59ef" providerId="ADAL" clId="{37E7CDC8-C2A4-4E9D-9143-7017F7574BAB}" dt="2024-09-17T23:08:31.612" v="3599" actId="478"/>
          <ac:spMkLst>
            <pc:docMk/>
            <pc:sldMk cId="2032537443" sldId="266"/>
            <ac:spMk id="86" creationId="{00000000-0000-0000-0000-000000000000}"/>
          </ac:spMkLst>
        </pc:spChg>
        <pc:picChg chg="add del mod">
          <ac:chgData name="Guzman, Adrian" userId="ed86f3c5-b0a6-4182-8cea-4da473ce59ef" providerId="ADAL" clId="{37E7CDC8-C2A4-4E9D-9143-7017F7574BAB}" dt="2024-09-18T21:34:46.165" v="6044" actId="478"/>
          <ac:picMkLst>
            <pc:docMk/>
            <pc:sldMk cId="2032537443" sldId="266"/>
            <ac:picMk id="3" creationId="{5F5FF318-7144-0BA3-7940-928965D3A3D3}"/>
          </ac:picMkLst>
        </pc:picChg>
        <pc:picChg chg="add mod">
          <ac:chgData name="Guzman, Adrian" userId="ed86f3c5-b0a6-4182-8cea-4da473ce59ef" providerId="ADAL" clId="{37E7CDC8-C2A4-4E9D-9143-7017F7574BAB}" dt="2024-09-23T02:17:17.912" v="7986" actId="1076"/>
          <ac:picMkLst>
            <pc:docMk/>
            <pc:sldMk cId="2032537443" sldId="266"/>
            <ac:picMk id="4" creationId="{4AAE2C19-6510-188B-5AC2-DA1A33BE86B0}"/>
          </ac:picMkLst>
        </pc:picChg>
        <pc:picChg chg="add del mod">
          <ac:chgData name="Guzman, Adrian" userId="ed86f3c5-b0a6-4182-8cea-4da473ce59ef" providerId="ADAL" clId="{37E7CDC8-C2A4-4E9D-9143-7017F7574BAB}" dt="2024-09-18T21:34:46.165" v="6044" actId="478"/>
          <ac:picMkLst>
            <pc:docMk/>
            <pc:sldMk cId="2032537443" sldId="266"/>
            <ac:picMk id="5" creationId="{DAEACFD6-65D3-DD0D-FF7A-E9D52FF7D941}"/>
          </ac:picMkLst>
        </pc:picChg>
        <pc:picChg chg="add del mod">
          <ac:chgData name="Guzman, Adrian" userId="ed86f3c5-b0a6-4182-8cea-4da473ce59ef" providerId="ADAL" clId="{37E7CDC8-C2A4-4E9D-9143-7017F7574BAB}" dt="2024-09-17T23:38:50.838" v="4503" actId="478"/>
          <ac:picMkLst>
            <pc:docMk/>
            <pc:sldMk cId="2032537443" sldId="266"/>
            <ac:picMk id="10" creationId="{5F7D5959-D880-91A3-45F5-DCD4C9E381C7}"/>
          </ac:picMkLst>
        </pc:picChg>
        <pc:picChg chg="add del mod">
          <ac:chgData name="Guzman, Adrian" userId="ed86f3c5-b0a6-4182-8cea-4da473ce59ef" providerId="ADAL" clId="{37E7CDC8-C2A4-4E9D-9143-7017F7574BAB}" dt="2024-09-18T21:34:46.165" v="6044" actId="478"/>
          <ac:picMkLst>
            <pc:docMk/>
            <pc:sldMk cId="2032537443" sldId="266"/>
            <ac:picMk id="11" creationId="{1ABD7267-2853-585D-38BD-6288AD32DB4C}"/>
          </ac:picMkLst>
        </pc:picChg>
        <pc:picChg chg="add del mod">
          <ac:chgData name="Guzman, Adrian" userId="ed86f3c5-b0a6-4182-8cea-4da473ce59ef" providerId="ADAL" clId="{37E7CDC8-C2A4-4E9D-9143-7017F7574BAB}" dt="2024-09-18T21:34:46.165" v="6044" actId="478"/>
          <ac:picMkLst>
            <pc:docMk/>
            <pc:sldMk cId="2032537443" sldId="266"/>
            <ac:picMk id="12" creationId="{627F0251-EC1C-0FDB-0E61-D952DD231900}"/>
          </ac:picMkLst>
        </pc:picChg>
        <pc:picChg chg="add mod">
          <ac:chgData name="Guzman, Adrian" userId="ed86f3c5-b0a6-4182-8cea-4da473ce59ef" providerId="ADAL" clId="{37E7CDC8-C2A4-4E9D-9143-7017F7574BAB}" dt="2024-09-18T22:31:26.609" v="7961" actId="1076"/>
          <ac:picMkLst>
            <pc:docMk/>
            <pc:sldMk cId="2032537443" sldId="266"/>
            <ac:picMk id="13" creationId="{836491FC-C41A-DF23-6C26-7B49FAB49F88}"/>
          </ac:picMkLst>
        </pc:picChg>
        <pc:picChg chg="add del mod">
          <ac:chgData name="Guzman, Adrian" userId="ed86f3c5-b0a6-4182-8cea-4da473ce59ef" providerId="ADAL" clId="{37E7CDC8-C2A4-4E9D-9143-7017F7574BAB}" dt="2024-09-18T21:34:46.165" v="6044" actId="478"/>
          <ac:picMkLst>
            <pc:docMk/>
            <pc:sldMk cId="2032537443" sldId="266"/>
            <ac:picMk id="14" creationId="{E982F357-41A6-C781-C6C0-0C6D8939FE45}"/>
          </ac:picMkLst>
        </pc:picChg>
        <pc:picChg chg="add mod">
          <ac:chgData name="Guzman, Adrian" userId="ed86f3c5-b0a6-4182-8cea-4da473ce59ef" providerId="ADAL" clId="{37E7CDC8-C2A4-4E9D-9143-7017F7574BAB}" dt="2024-09-18T22:31:26.609" v="7961" actId="1076"/>
          <ac:picMkLst>
            <pc:docMk/>
            <pc:sldMk cId="2032537443" sldId="266"/>
            <ac:picMk id="17" creationId="{9A60465A-5F96-1BDD-D24F-26889789F79A}"/>
          </ac:picMkLst>
        </pc:picChg>
        <pc:picChg chg="add del mod">
          <ac:chgData name="Guzman, Adrian" userId="ed86f3c5-b0a6-4182-8cea-4da473ce59ef" providerId="ADAL" clId="{37E7CDC8-C2A4-4E9D-9143-7017F7574BAB}" dt="2024-09-18T21:34:47.326" v="6045" actId="478"/>
          <ac:picMkLst>
            <pc:docMk/>
            <pc:sldMk cId="2032537443" sldId="266"/>
            <ac:picMk id="18" creationId="{ADD3D3D8-74AD-A8B2-9D59-1A65E75A3C1B}"/>
          </ac:picMkLst>
        </pc:picChg>
        <pc:picChg chg="add del mod">
          <ac:chgData name="Guzman, Adrian" userId="ed86f3c5-b0a6-4182-8cea-4da473ce59ef" providerId="ADAL" clId="{37E7CDC8-C2A4-4E9D-9143-7017F7574BAB}" dt="2024-09-23T02:17:07.687" v="7978" actId="478"/>
          <ac:picMkLst>
            <pc:docMk/>
            <pc:sldMk cId="2032537443" sldId="266"/>
            <ac:picMk id="21" creationId="{EA4FED78-6A89-6823-0D79-BDA16BAFAAAF}"/>
          </ac:picMkLst>
        </pc:picChg>
        <pc:picChg chg="add mod">
          <ac:chgData name="Guzman, Adrian" userId="ed86f3c5-b0a6-4182-8cea-4da473ce59ef" providerId="ADAL" clId="{37E7CDC8-C2A4-4E9D-9143-7017F7574BAB}" dt="2024-09-23T02:17:55.165" v="7999" actId="1076"/>
          <ac:picMkLst>
            <pc:docMk/>
            <pc:sldMk cId="2032537443" sldId="266"/>
            <ac:picMk id="22" creationId="{A9610B53-89E7-789F-D195-982E783E59A3}"/>
          </ac:picMkLst>
        </pc:picChg>
        <pc:picChg chg="add mod">
          <ac:chgData name="Guzman, Adrian" userId="ed86f3c5-b0a6-4182-8cea-4da473ce59ef" providerId="ADAL" clId="{37E7CDC8-C2A4-4E9D-9143-7017F7574BAB}" dt="2024-09-23T02:17:22.509" v="7988" actId="1076"/>
          <ac:picMkLst>
            <pc:docMk/>
            <pc:sldMk cId="2032537443" sldId="266"/>
            <ac:picMk id="24" creationId="{6C8C6134-3741-B97A-25BB-12AA72B3516A}"/>
          </ac:picMkLst>
        </pc:picChg>
        <pc:picChg chg="add del mod">
          <ac:chgData name="Guzman, Adrian" userId="ed86f3c5-b0a6-4182-8cea-4da473ce59ef" providerId="ADAL" clId="{37E7CDC8-C2A4-4E9D-9143-7017F7574BAB}" dt="2024-09-23T02:17:50.785" v="7996" actId="478"/>
          <ac:picMkLst>
            <pc:docMk/>
            <pc:sldMk cId="2032537443" sldId="266"/>
            <ac:picMk id="26" creationId="{D9A45EB2-4826-0ECA-D583-D15BA8A25B62}"/>
          </ac:picMkLst>
        </pc:picChg>
        <pc:picChg chg="add del mod">
          <ac:chgData name="Guzman, Adrian" userId="ed86f3c5-b0a6-4182-8cea-4da473ce59ef" providerId="ADAL" clId="{37E7CDC8-C2A4-4E9D-9143-7017F7574BAB}" dt="2024-09-18T21:34:51.857" v="6052" actId="478"/>
          <ac:picMkLst>
            <pc:docMk/>
            <pc:sldMk cId="2032537443" sldId="266"/>
            <ac:picMk id="1026" creationId="{9C79E040-98C4-D273-4FCE-C531ADACB18C}"/>
          </ac:picMkLst>
        </pc:picChg>
        <pc:picChg chg="add del mod">
          <ac:chgData name="Guzman, Adrian" userId="ed86f3c5-b0a6-4182-8cea-4da473ce59ef" providerId="ADAL" clId="{37E7CDC8-C2A4-4E9D-9143-7017F7574BAB}" dt="2024-09-18T21:34:48.742" v="6048" actId="478"/>
          <ac:picMkLst>
            <pc:docMk/>
            <pc:sldMk cId="2032537443" sldId="266"/>
            <ac:picMk id="1028" creationId="{09708CDC-5A2B-6928-A670-D33CD54F93D2}"/>
          </ac:picMkLst>
        </pc:picChg>
      </pc:sldChg>
      <pc:sldChg chg="modSp mod">
        <pc:chgData name="Guzman, Adrian" userId="ed86f3c5-b0a6-4182-8cea-4da473ce59ef" providerId="ADAL" clId="{37E7CDC8-C2A4-4E9D-9143-7017F7574BAB}" dt="2024-09-23T13:36:16.741" v="8089" actId="113"/>
        <pc:sldMkLst>
          <pc:docMk/>
          <pc:sldMk cId="2328553213" sldId="267"/>
        </pc:sldMkLst>
        <pc:spChg chg="mod">
          <ac:chgData name="Guzman, Adrian" userId="ed86f3c5-b0a6-4182-8cea-4da473ce59ef" providerId="ADAL" clId="{37E7CDC8-C2A4-4E9D-9143-7017F7574BAB}" dt="2024-09-23T13:36:16.741" v="8089" actId="113"/>
          <ac:spMkLst>
            <pc:docMk/>
            <pc:sldMk cId="2328553213" sldId="267"/>
            <ac:spMk id="2" creationId="{FAD53676-0306-E910-0891-432FB7F34589}"/>
          </ac:spMkLst>
        </pc:spChg>
        <pc:spChg chg="mod">
          <ac:chgData name="Guzman, Adrian" userId="ed86f3c5-b0a6-4182-8cea-4da473ce59ef" providerId="ADAL" clId="{37E7CDC8-C2A4-4E9D-9143-7017F7574BAB}" dt="2024-09-18T22:29:22.828" v="7946" actId="1076"/>
          <ac:spMkLst>
            <pc:docMk/>
            <pc:sldMk cId="2328553213" sldId="267"/>
            <ac:spMk id="85" creationId="{00000000-0000-0000-0000-000000000000}"/>
          </ac:spMkLst>
        </pc:spChg>
        <pc:spChg chg="mod">
          <ac:chgData name="Guzman, Adrian" userId="ed86f3c5-b0a6-4182-8cea-4da473ce59ef" providerId="ADAL" clId="{37E7CDC8-C2A4-4E9D-9143-7017F7574BAB}" dt="2024-09-18T22:32:50.548" v="7970" actId="1076"/>
          <ac:spMkLst>
            <pc:docMk/>
            <pc:sldMk cId="2328553213" sldId="267"/>
            <ac:spMk id="86" creationId="{00000000-0000-0000-0000-000000000000}"/>
          </ac:spMkLst>
        </pc:spChg>
      </pc:sldChg>
      <pc:sldChg chg="addSp delSp modSp new del mod">
        <pc:chgData name="Guzman, Adrian" userId="ed86f3c5-b0a6-4182-8cea-4da473ce59ef" providerId="ADAL" clId="{37E7CDC8-C2A4-4E9D-9143-7017F7574BAB}" dt="2024-09-18T22:01:42.150" v="7760" actId="47"/>
        <pc:sldMkLst>
          <pc:docMk/>
          <pc:sldMk cId="2349994808" sldId="268"/>
        </pc:sldMkLst>
        <pc:spChg chg="del">
          <ac:chgData name="Guzman, Adrian" userId="ed86f3c5-b0a6-4182-8cea-4da473ce59ef" providerId="ADAL" clId="{37E7CDC8-C2A4-4E9D-9143-7017F7574BAB}" dt="2024-09-18T21:34:35.122" v="6040" actId="478"/>
          <ac:spMkLst>
            <pc:docMk/>
            <pc:sldMk cId="2349994808" sldId="268"/>
            <ac:spMk id="3" creationId="{B08DBE11-7F55-766C-5994-BA3882B4675E}"/>
          </ac:spMkLst>
        </pc:spChg>
        <pc:spChg chg="add mod">
          <ac:chgData name="Guzman, Adrian" userId="ed86f3c5-b0a6-4182-8cea-4da473ce59ef" providerId="ADAL" clId="{37E7CDC8-C2A4-4E9D-9143-7017F7574BAB}" dt="2024-09-18T21:34:32.869" v="6039"/>
          <ac:spMkLst>
            <pc:docMk/>
            <pc:sldMk cId="2349994808" sldId="268"/>
            <ac:spMk id="5" creationId="{06C2EC0F-77B1-AC78-D381-12B301C89E7F}"/>
          </ac:spMkLst>
        </pc:spChg>
        <pc:spChg chg="add mod">
          <ac:chgData name="Guzman, Adrian" userId="ed86f3c5-b0a6-4182-8cea-4da473ce59ef" providerId="ADAL" clId="{37E7CDC8-C2A4-4E9D-9143-7017F7574BAB}" dt="2024-09-18T21:34:32.869" v="6039"/>
          <ac:spMkLst>
            <pc:docMk/>
            <pc:sldMk cId="2349994808" sldId="268"/>
            <ac:spMk id="7" creationId="{93C779E9-9142-3C69-7282-F14733D9E37F}"/>
          </ac:spMkLst>
        </pc:spChg>
        <pc:spChg chg="add mod">
          <ac:chgData name="Guzman, Adrian" userId="ed86f3c5-b0a6-4182-8cea-4da473ce59ef" providerId="ADAL" clId="{37E7CDC8-C2A4-4E9D-9143-7017F7574BAB}" dt="2024-09-18T21:34:32.869" v="6039"/>
          <ac:spMkLst>
            <pc:docMk/>
            <pc:sldMk cId="2349994808" sldId="268"/>
            <ac:spMk id="10" creationId="{F6768ACE-C0C1-1C70-62F7-DFF480AFC5B9}"/>
          </ac:spMkLst>
        </pc:spChg>
        <pc:spChg chg="add mod">
          <ac:chgData name="Guzman, Adrian" userId="ed86f3c5-b0a6-4182-8cea-4da473ce59ef" providerId="ADAL" clId="{37E7CDC8-C2A4-4E9D-9143-7017F7574BAB}" dt="2024-09-18T21:34:32.869" v="6039"/>
          <ac:spMkLst>
            <pc:docMk/>
            <pc:sldMk cId="2349994808" sldId="268"/>
            <ac:spMk id="11" creationId="{6C1EA0A2-667C-BBA6-89B7-5C015D8A7690}"/>
          </ac:spMkLst>
        </pc:spChg>
        <pc:spChg chg="add mod">
          <ac:chgData name="Guzman, Adrian" userId="ed86f3c5-b0a6-4182-8cea-4da473ce59ef" providerId="ADAL" clId="{37E7CDC8-C2A4-4E9D-9143-7017F7574BAB}" dt="2024-09-18T21:54:12.084" v="7513" actId="571"/>
          <ac:spMkLst>
            <pc:docMk/>
            <pc:sldMk cId="2349994808" sldId="268"/>
            <ac:spMk id="13" creationId="{14F64D1C-7905-5790-8004-9EB33C4C4773}"/>
          </ac:spMkLst>
        </pc:spChg>
        <pc:picChg chg="add mod">
          <ac:chgData name="Guzman, Adrian" userId="ed86f3c5-b0a6-4182-8cea-4da473ce59ef" providerId="ADAL" clId="{37E7CDC8-C2A4-4E9D-9143-7017F7574BAB}" dt="2024-09-18T21:34:32.869" v="6039"/>
          <ac:picMkLst>
            <pc:docMk/>
            <pc:sldMk cId="2349994808" sldId="268"/>
            <ac:picMk id="4" creationId="{F6DDFDD2-DBEC-D634-7DC5-561AA35DCB6B}"/>
          </ac:picMkLst>
        </pc:picChg>
        <pc:picChg chg="add mod">
          <ac:chgData name="Guzman, Adrian" userId="ed86f3c5-b0a6-4182-8cea-4da473ce59ef" providerId="ADAL" clId="{37E7CDC8-C2A4-4E9D-9143-7017F7574BAB}" dt="2024-09-18T21:34:32.869" v="6039"/>
          <ac:picMkLst>
            <pc:docMk/>
            <pc:sldMk cId="2349994808" sldId="268"/>
            <ac:picMk id="6" creationId="{FA0B16BF-0939-E2AB-05C0-C044912D9C52}"/>
          </ac:picMkLst>
        </pc:picChg>
        <pc:picChg chg="add mod">
          <ac:chgData name="Guzman, Adrian" userId="ed86f3c5-b0a6-4182-8cea-4da473ce59ef" providerId="ADAL" clId="{37E7CDC8-C2A4-4E9D-9143-7017F7574BAB}" dt="2024-09-18T21:34:32.869" v="6039"/>
          <ac:picMkLst>
            <pc:docMk/>
            <pc:sldMk cId="2349994808" sldId="268"/>
            <ac:picMk id="8" creationId="{8FB0D2BF-3723-A485-0D7F-A6ECF0B4959D}"/>
          </ac:picMkLst>
        </pc:picChg>
        <pc:picChg chg="add mod">
          <ac:chgData name="Guzman, Adrian" userId="ed86f3c5-b0a6-4182-8cea-4da473ce59ef" providerId="ADAL" clId="{37E7CDC8-C2A4-4E9D-9143-7017F7574BAB}" dt="2024-09-18T21:34:32.869" v="6039"/>
          <ac:picMkLst>
            <pc:docMk/>
            <pc:sldMk cId="2349994808" sldId="268"/>
            <ac:picMk id="9" creationId="{3FC11D52-38C5-9739-66B1-B05440922F78}"/>
          </ac:picMkLst>
        </pc:picChg>
        <pc:picChg chg="add mod">
          <ac:chgData name="Guzman, Adrian" userId="ed86f3c5-b0a6-4182-8cea-4da473ce59ef" providerId="ADAL" clId="{37E7CDC8-C2A4-4E9D-9143-7017F7574BAB}" dt="2024-09-18T21:34:32.869" v="6039"/>
          <ac:picMkLst>
            <pc:docMk/>
            <pc:sldMk cId="2349994808" sldId="268"/>
            <ac:picMk id="12" creationId="{4A20DE3B-CAE2-2848-A514-4CBAD10DF397}"/>
          </ac:picMkLst>
        </pc:picChg>
        <pc:picChg chg="add mod">
          <ac:chgData name="Guzman, Adrian" userId="ed86f3c5-b0a6-4182-8cea-4da473ce59ef" providerId="ADAL" clId="{37E7CDC8-C2A4-4E9D-9143-7017F7574BAB}" dt="2024-09-18T21:54:12.084" v="7513" actId="571"/>
          <ac:picMkLst>
            <pc:docMk/>
            <pc:sldMk cId="2349994808" sldId="268"/>
            <ac:picMk id="14" creationId="{E44E9BAE-F1D3-586B-A6FC-6DCB09FFCF4F}"/>
          </ac:picMkLst>
        </pc:picChg>
      </pc:sldChg>
    </pc:docChg>
  </pc:docChgLst>
  <pc:docChgLst>
    <pc:chgData name="Woods, Ethan" userId="S::ewoods738@tamu.edu::a1f19835-1dac-4288-b404-e89dd738f3db" providerId="AD" clId="Web-{93131021-68B9-E4DC-F0E2-677A37EC31C6}"/>
    <pc:docChg chg="modSld">
      <pc:chgData name="Woods, Ethan" userId="S::ewoods738@tamu.edu::a1f19835-1dac-4288-b404-e89dd738f3db" providerId="AD" clId="Web-{93131021-68B9-E4DC-F0E2-677A37EC31C6}" dt="2024-09-18T22:32:29.503" v="1092" actId="20577"/>
      <pc:docMkLst>
        <pc:docMk/>
      </pc:docMkLst>
      <pc:sldChg chg="addSp delSp modSp">
        <pc:chgData name="Woods, Ethan" userId="S::ewoods738@tamu.edu::a1f19835-1dac-4288-b404-e89dd738f3db" providerId="AD" clId="Web-{93131021-68B9-E4DC-F0E2-677A37EC31C6}" dt="2024-09-18T22:32:29.503" v="1092" actId="20577"/>
        <pc:sldMkLst>
          <pc:docMk/>
          <pc:sldMk cId="0" sldId="261"/>
        </pc:sldMkLst>
        <pc:spChg chg="add mod">
          <ac:chgData name="Woods, Ethan" userId="S::ewoods738@tamu.edu::a1f19835-1dac-4288-b404-e89dd738f3db" providerId="AD" clId="Web-{93131021-68B9-E4DC-F0E2-677A37EC31C6}" dt="2024-09-18T22:29:18.645" v="936" actId="1076"/>
          <ac:spMkLst>
            <pc:docMk/>
            <pc:sldMk cId="0" sldId="261"/>
            <ac:spMk id="5" creationId="{924C4C7C-6B68-B492-5E43-73D6FA762C39}"/>
          </ac:spMkLst>
        </pc:spChg>
        <pc:spChg chg="add mod">
          <ac:chgData name="Woods, Ethan" userId="S::ewoods738@tamu.edu::a1f19835-1dac-4288-b404-e89dd738f3db" providerId="AD" clId="Web-{93131021-68B9-E4DC-F0E2-677A37EC31C6}" dt="2024-09-18T22:29:14.676" v="934" actId="1076"/>
          <ac:spMkLst>
            <pc:docMk/>
            <pc:sldMk cId="0" sldId="261"/>
            <ac:spMk id="7" creationId="{FF20C4F6-E34A-FFEE-CD17-956A556C2B28}"/>
          </ac:spMkLst>
        </pc:spChg>
        <pc:spChg chg="mod">
          <ac:chgData name="Woods, Ethan" userId="S::ewoods738@tamu.edu::a1f19835-1dac-4288-b404-e89dd738f3db" providerId="AD" clId="Web-{93131021-68B9-E4DC-F0E2-677A37EC31C6}" dt="2024-09-18T21:14:11.667" v="27" actId="1076"/>
          <ac:spMkLst>
            <pc:docMk/>
            <pc:sldMk cId="0" sldId="261"/>
            <ac:spMk id="85" creationId="{00000000-0000-0000-0000-000000000000}"/>
          </ac:spMkLst>
        </pc:spChg>
        <pc:spChg chg="mod">
          <ac:chgData name="Woods, Ethan" userId="S::ewoods738@tamu.edu::a1f19835-1dac-4288-b404-e89dd738f3db" providerId="AD" clId="Web-{93131021-68B9-E4DC-F0E2-677A37EC31C6}" dt="2024-09-18T22:32:29.503" v="1092" actId="20577"/>
          <ac:spMkLst>
            <pc:docMk/>
            <pc:sldMk cId="0" sldId="261"/>
            <ac:spMk id="86" creationId="{00000000-0000-0000-0000-000000000000}"/>
          </ac:spMkLst>
        </pc:spChg>
        <pc:picChg chg="add del mod modCrop">
          <ac:chgData name="Woods, Ethan" userId="S::ewoods738@tamu.edu::a1f19835-1dac-4288-b404-e89dd738f3db" providerId="AD" clId="Web-{93131021-68B9-E4DC-F0E2-677A37EC31C6}" dt="2024-09-18T22:11:10.469" v="345"/>
          <ac:picMkLst>
            <pc:docMk/>
            <pc:sldMk cId="0" sldId="261"/>
            <ac:picMk id="3" creationId="{3EDC281F-0509-3D79-5DB9-413484ED296D}"/>
          </ac:picMkLst>
        </pc:picChg>
        <pc:picChg chg="add mod">
          <ac:chgData name="Woods, Ethan" userId="S::ewoods738@tamu.edu::a1f19835-1dac-4288-b404-e89dd738f3db" providerId="AD" clId="Web-{93131021-68B9-E4DC-F0E2-677A37EC31C6}" dt="2024-09-18T22:29:16.426" v="935" actId="1076"/>
          <ac:picMkLst>
            <pc:docMk/>
            <pc:sldMk cId="0" sldId="261"/>
            <ac:picMk id="4" creationId="{9F98B7A7-D4F9-2BC6-F43F-5E4AF30A1D8E}"/>
          </ac:picMkLst>
        </pc:picChg>
        <pc:picChg chg="add mod modCrop">
          <ac:chgData name="Woods, Ethan" userId="S::ewoods738@tamu.edu::a1f19835-1dac-4288-b404-e89dd738f3db" providerId="AD" clId="Web-{93131021-68B9-E4DC-F0E2-677A37EC31C6}" dt="2024-09-18T22:28:59.004" v="927" actId="14100"/>
          <ac:picMkLst>
            <pc:docMk/>
            <pc:sldMk cId="0" sldId="261"/>
            <ac:picMk id="6" creationId="{6BCD08F4-FA3B-1885-77A4-E89786F6AC7D}"/>
          </ac:picMkLst>
        </pc:picChg>
      </pc:sldChg>
    </pc:docChg>
  </pc:docChgLst>
  <pc:docChgLst>
    <pc:chgData name="Shah, Jaishil" userId="S::jaishilshah@tamu.edu::ca9acbec-2672-49d2-8924-eeff299194bb" providerId="AD" clId="Web-{10246ADC-3C3C-E15F-4AF1-5DFB1A45A271}"/>
    <pc:docChg chg="modSld">
      <pc:chgData name="Shah, Jaishil" userId="S::jaishilshah@tamu.edu::ca9acbec-2672-49d2-8924-eeff299194bb" providerId="AD" clId="Web-{10246ADC-3C3C-E15F-4AF1-5DFB1A45A271}" dt="2024-09-23T02:35:15.861" v="24" actId="1076"/>
      <pc:docMkLst>
        <pc:docMk/>
      </pc:docMkLst>
      <pc:sldChg chg="modSp">
        <pc:chgData name="Shah, Jaishil" userId="S::jaishilshah@tamu.edu::ca9acbec-2672-49d2-8924-eeff299194bb" providerId="AD" clId="Web-{10246ADC-3C3C-E15F-4AF1-5DFB1A45A271}" dt="2024-09-23T02:35:15.861" v="24" actId="1076"/>
        <pc:sldMkLst>
          <pc:docMk/>
          <pc:sldMk cId="0" sldId="262"/>
        </pc:sldMkLst>
        <pc:spChg chg="mod">
          <ac:chgData name="Shah, Jaishil" userId="S::jaishilshah@tamu.edu::ca9acbec-2672-49d2-8924-eeff299194bb" providerId="AD" clId="Web-{10246ADC-3C3C-E15F-4AF1-5DFB1A45A271}" dt="2024-09-23T02:35:12.736" v="22" actId="1076"/>
          <ac:spMkLst>
            <pc:docMk/>
            <pc:sldMk cId="0" sldId="262"/>
            <ac:spMk id="91" creationId="{00000000-0000-0000-0000-000000000000}"/>
          </ac:spMkLst>
        </pc:spChg>
        <pc:picChg chg="mod">
          <ac:chgData name="Shah, Jaishil" userId="S::jaishilshah@tamu.edu::ca9acbec-2672-49d2-8924-eeff299194bb" providerId="AD" clId="Web-{10246ADC-3C3C-E15F-4AF1-5DFB1A45A271}" dt="2024-09-23T02:35:15.861" v="24" actId="1076"/>
          <ac:picMkLst>
            <pc:docMk/>
            <pc:sldMk cId="0" sldId="262"/>
            <ac:picMk id="2" creationId="{20F4FBAF-F720-6FEF-79CD-BBAACF50788A}"/>
          </ac:picMkLst>
        </pc:picChg>
      </pc:sldChg>
      <pc:sldChg chg="addSp delSp modSp">
        <pc:chgData name="Shah, Jaishil" userId="S::jaishilshah@tamu.edu::ca9acbec-2672-49d2-8924-eeff299194bb" providerId="AD" clId="Web-{10246ADC-3C3C-E15F-4AF1-5DFB1A45A271}" dt="2024-09-23T02:34:55.361" v="20" actId="1076"/>
        <pc:sldMkLst>
          <pc:docMk/>
          <pc:sldMk cId="0" sldId="263"/>
        </pc:sldMkLst>
        <pc:spChg chg="add del mod">
          <ac:chgData name="Shah, Jaishil" userId="S::jaishilshah@tamu.edu::ca9acbec-2672-49d2-8924-eeff299194bb" providerId="AD" clId="Web-{10246ADC-3C3C-E15F-4AF1-5DFB1A45A271}" dt="2024-09-23T02:25:25.947" v="8"/>
          <ac:spMkLst>
            <pc:docMk/>
            <pc:sldMk cId="0" sldId="263"/>
            <ac:spMk id="3" creationId="{8F37C4E6-AB6E-343A-761D-6D6F36D1A93A}"/>
          </ac:spMkLst>
        </pc:spChg>
        <pc:spChg chg="mod">
          <ac:chgData name="Shah, Jaishil" userId="S::jaishilshah@tamu.edu::ca9acbec-2672-49d2-8924-eeff299194bb" providerId="AD" clId="Web-{10246ADC-3C3C-E15F-4AF1-5DFB1A45A271}" dt="2024-09-23T02:34:53.064" v="19" actId="1076"/>
          <ac:spMkLst>
            <pc:docMk/>
            <pc:sldMk cId="0" sldId="263"/>
            <ac:spMk id="97" creationId="{00000000-0000-0000-0000-000000000000}"/>
          </ac:spMkLst>
        </pc:spChg>
        <pc:spChg chg="del">
          <ac:chgData name="Shah, Jaishil" userId="S::jaishilshah@tamu.edu::ca9acbec-2672-49d2-8924-eeff299194bb" providerId="AD" clId="Web-{10246ADC-3C3C-E15F-4AF1-5DFB1A45A271}" dt="2024-09-23T02:25:01.353" v="5"/>
          <ac:spMkLst>
            <pc:docMk/>
            <pc:sldMk cId="0" sldId="263"/>
            <ac:spMk id="98" creationId="{00000000-0000-0000-0000-000000000000}"/>
          </ac:spMkLst>
        </pc:spChg>
        <pc:picChg chg="add del mod">
          <ac:chgData name="Shah, Jaishil" userId="S::jaishilshah@tamu.edu::ca9acbec-2672-49d2-8924-eeff299194bb" providerId="AD" clId="Web-{10246ADC-3C3C-E15F-4AF1-5DFB1A45A271}" dt="2024-09-23T02:34:40.205" v="14"/>
          <ac:picMkLst>
            <pc:docMk/>
            <pc:sldMk cId="0" sldId="263"/>
            <ac:picMk id="4" creationId="{03CB746C-70B2-75B9-5937-AC21AB2069B8}"/>
          </ac:picMkLst>
        </pc:picChg>
        <pc:picChg chg="add mod">
          <ac:chgData name="Shah, Jaishil" userId="S::jaishilshah@tamu.edu::ca9acbec-2672-49d2-8924-eeff299194bb" providerId="AD" clId="Web-{10246ADC-3C3C-E15F-4AF1-5DFB1A45A271}" dt="2024-09-23T02:34:55.361" v="20" actId="1076"/>
          <ac:picMkLst>
            <pc:docMk/>
            <pc:sldMk cId="0" sldId="263"/>
            <ac:picMk id="5" creationId="{22E61790-AF83-BD27-C11E-33CFD5CE41FC}"/>
          </ac:picMkLst>
        </pc:picChg>
      </pc:sldChg>
      <pc:sldChg chg="modSp">
        <pc:chgData name="Shah, Jaishil" userId="S::jaishilshah@tamu.edu::ca9acbec-2672-49d2-8924-eeff299194bb" providerId="AD" clId="Web-{10246ADC-3C3C-E15F-4AF1-5DFB1A45A271}" dt="2024-09-23T02:24:51.197" v="4" actId="1076"/>
        <pc:sldMkLst>
          <pc:docMk/>
          <pc:sldMk cId="2333082382" sldId="265"/>
        </pc:sldMkLst>
        <pc:spChg chg="mod">
          <ac:chgData name="Shah, Jaishil" userId="S::jaishilshah@tamu.edu::ca9acbec-2672-49d2-8924-eeff299194bb" providerId="AD" clId="Web-{10246ADC-3C3C-E15F-4AF1-5DFB1A45A271}" dt="2024-09-23T02:24:51.197" v="4" actId="1076"/>
          <ac:spMkLst>
            <pc:docMk/>
            <pc:sldMk cId="2333082382" sldId="265"/>
            <ac:spMk id="10" creationId="{7009D134-EA0A-CDA4-B048-D6152E5B3A21}"/>
          </ac:spMkLst>
        </pc:spChg>
        <pc:spChg chg="mod">
          <ac:chgData name="Shah, Jaishil" userId="S::jaishilshah@tamu.edu::ca9acbec-2672-49d2-8924-eeff299194bb" providerId="AD" clId="Web-{10246ADC-3C3C-E15F-4AF1-5DFB1A45A271}" dt="2024-09-23T02:24:31.353" v="2" actId="1076"/>
          <ac:spMkLst>
            <pc:docMk/>
            <pc:sldMk cId="2333082382" sldId="265"/>
            <ac:spMk id="12" creationId="{19A0469C-0907-1040-8679-E0F47502229B}"/>
          </ac:spMkLst>
        </pc:spChg>
        <pc:cxnChg chg="mod">
          <ac:chgData name="Shah, Jaishil" userId="S::jaishilshah@tamu.edu::ca9acbec-2672-49d2-8924-eeff299194bb" providerId="AD" clId="Web-{10246ADC-3C3C-E15F-4AF1-5DFB1A45A271}" dt="2024-09-23T02:24:36.056" v="3" actId="1076"/>
          <ac:cxnSpMkLst>
            <pc:docMk/>
            <pc:sldMk cId="2333082382" sldId="265"/>
            <ac:cxnSpMk id="14" creationId="{1F9176C9-7A12-315A-8FC9-D2DC646CB4D7}"/>
          </ac:cxnSpMkLst>
        </pc:cxnChg>
      </pc:sldChg>
    </pc:docChg>
  </pc:docChgLst>
  <pc:docChgLst>
    <pc:chgData name="Hamsa, Emily" userId="S::eh870545@tamu.edu::f60c61f2-a00b-474b-99e8-a7426d2b5e41" providerId="AD" clId="Web-{3277B9D3-CAC4-BB05-8805-26B7ABEEEA05}"/>
    <pc:docChg chg="modSld">
      <pc:chgData name="Hamsa, Emily" userId="S::eh870545@tamu.edu::f60c61f2-a00b-474b-99e8-a7426d2b5e41" providerId="AD" clId="Web-{3277B9D3-CAC4-BB05-8805-26B7ABEEEA05}" dt="2024-09-18T22:05:53.250" v="1069"/>
      <pc:docMkLst>
        <pc:docMk/>
      </pc:docMkLst>
      <pc:sldChg chg="addSp modSp">
        <pc:chgData name="Hamsa, Emily" userId="S::eh870545@tamu.edu::f60c61f2-a00b-474b-99e8-a7426d2b5e41" providerId="AD" clId="Web-{3277B9D3-CAC4-BB05-8805-26B7ABEEEA05}" dt="2024-09-18T22:05:53.250" v="1069"/>
        <pc:sldMkLst>
          <pc:docMk/>
          <pc:sldMk cId="2328553213" sldId="267"/>
        </pc:sldMkLst>
        <pc:spChg chg="mod">
          <ac:chgData name="Hamsa, Emily" userId="S::eh870545@tamu.edu::f60c61f2-a00b-474b-99e8-a7426d2b5e41" providerId="AD" clId="Web-{3277B9D3-CAC4-BB05-8805-26B7ABEEEA05}" dt="2024-09-18T21:15:30.345" v="32" actId="20577"/>
          <ac:spMkLst>
            <pc:docMk/>
            <pc:sldMk cId="2328553213" sldId="267"/>
            <ac:spMk id="85" creationId="{00000000-0000-0000-0000-000000000000}"/>
          </ac:spMkLst>
        </pc:spChg>
        <pc:spChg chg="mod">
          <ac:chgData name="Hamsa, Emily" userId="S::eh870545@tamu.edu::f60c61f2-a00b-474b-99e8-a7426d2b5e41" providerId="AD" clId="Web-{3277B9D3-CAC4-BB05-8805-26B7ABEEEA05}" dt="2024-09-18T22:05:30.311" v="1062" actId="20577"/>
          <ac:spMkLst>
            <pc:docMk/>
            <pc:sldMk cId="2328553213" sldId="267"/>
            <ac:spMk id="86" creationId="{00000000-0000-0000-0000-000000000000}"/>
          </ac:spMkLst>
        </pc:spChg>
        <pc:picChg chg="add mod">
          <ac:chgData name="Hamsa, Emily" userId="S::eh870545@tamu.edu::f60c61f2-a00b-474b-99e8-a7426d2b5e41" providerId="AD" clId="Web-{3277B9D3-CAC4-BB05-8805-26B7ABEEEA05}" dt="2024-09-18T22:05:43.749" v="1068" actId="1076"/>
          <ac:picMkLst>
            <pc:docMk/>
            <pc:sldMk cId="2328553213" sldId="267"/>
            <ac:picMk id="3" creationId="{5C47A6DC-20FE-31CB-AD4A-E54227D04052}"/>
          </ac:picMkLst>
        </pc:picChg>
        <pc:picChg chg="add mod">
          <ac:chgData name="Hamsa, Emily" userId="S::eh870545@tamu.edu::f60c61f2-a00b-474b-99e8-a7426d2b5e41" providerId="AD" clId="Web-{3277B9D3-CAC4-BB05-8805-26B7ABEEEA05}" dt="2024-09-18T22:05:53.250" v="1069"/>
          <ac:picMkLst>
            <pc:docMk/>
            <pc:sldMk cId="2328553213" sldId="267"/>
            <ac:picMk id="4" creationId="{E73B08A4-A3AC-4927-360F-D4625906F66A}"/>
          </ac:picMkLst>
        </pc:picChg>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517051CB-FF12-4A50-A6DA-4E104BD97CB7}" authorId="{E00145E2-D21A-60AF-E923-FA5114EC9F57}" created="2024-09-23T02:36:51.724">
    <pc:sldMkLst xmlns:pc="http://schemas.microsoft.com/office/powerpoint/2013/main/command">
      <pc:docMk/>
      <pc:sldMk cId="0" sldId="256"/>
    </pc:sldMkLst>
    <p188:txBody>
      <a:bodyPr/>
      <a:lstStyle/>
      <a:p>
        <a:r>
          <a:rPr lang="en-US"/>
          <a:t>ALL</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509BAE8F-B538-4D46-BB34-2F2FADC09CBF}" authorId="{E00145E2-D21A-60AF-E923-FA5114EC9F57}" created="2024-09-23T02:37:14.585">
    <pc:sldMkLst xmlns:pc="http://schemas.microsoft.com/office/powerpoint/2013/main/command">
      <pc:docMk/>
      <pc:sldMk cId="0" sldId="257"/>
    </pc:sldMkLst>
    <p188:txBody>
      <a:bodyPr/>
      <a:lstStyle/>
      <a:p>
        <a:r>
          <a:rPr lang="en-US"/>
          <a:t>Adrian</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99D5F2B0-286F-46AB-BE28-EE7FAB1A7554}" authorId="{E00145E2-D21A-60AF-E923-FA5114EC9F57}" created="2024-09-23T02:37:21.852">
    <pc:sldMkLst xmlns:pc="http://schemas.microsoft.com/office/powerpoint/2013/main/command">
      <pc:docMk/>
      <pc:sldMk cId="0" sldId="258"/>
    </pc:sldMkLst>
    <p188:txBody>
      <a:bodyPr/>
      <a:lstStyle/>
      <a:p>
        <a:r>
          <a:rPr lang="en-US"/>
          <a:t>Ethan</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BF591409-EC85-4EAE-B461-DFAA87F578CF}" authorId="{E00145E2-D21A-60AF-E923-FA5114EC9F57}" created="2024-09-23T02:37:32.118">
    <pc:sldMkLst xmlns:pc="http://schemas.microsoft.com/office/powerpoint/2013/main/command">
      <pc:docMk/>
      <pc:sldMk cId="0" sldId="259"/>
    </pc:sldMkLst>
    <p188:txBody>
      <a:bodyPr/>
      <a:lstStyle/>
      <a:p>
        <a:r>
          <a:rPr lang="en-US"/>
          <a:t>Jaishil</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58A88052-7857-403D-B205-A3B58AD3B45D}" authorId="{E00145E2-D21A-60AF-E923-FA5114EC9F57}" created="2024-09-23T02:37:36.509">
    <pc:sldMkLst xmlns:pc="http://schemas.microsoft.com/office/powerpoint/2013/main/command">
      <pc:docMk/>
      <pc:sldMk cId="0" sldId="260"/>
    </pc:sldMkLst>
    <p188:txBody>
      <a:bodyPr/>
      <a:lstStyle/>
      <a:p>
        <a:r>
          <a:rPr lang="en-US"/>
          <a:t>ALL</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7934CC49-6514-4224-9D86-184C552FBD61}" authorId="{E00145E2-D21A-60AF-E923-FA5114EC9F57}" created="2024-09-23T02:37:44.791">
    <pc:sldMkLst xmlns:pc="http://schemas.microsoft.com/office/powerpoint/2013/main/command">
      <pc:docMk/>
      <pc:sldMk cId="0" sldId="261"/>
    </pc:sldMkLst>
    <p188:txBody>
      <a:bodyPr/>
      <a:lstStyle/>
      <a:p>
        <a:r>
          <a:rPr lang="en-US"/>
          <a:t>Ethan</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84E93079-7568-43E9-8A4F-10DBF7C4EA14}" authorId="{E00145E2-D21A-60AF-E923-FA5114EC9F57}" created="2024-09-23T02:38:28.810">
    <pc:sldMkLst xmlns:pc="http://schemas.microsoft.com/office/powerpoint/2013/main/command">
      <pc:docMk/>
      <pc:sldMk cId="0" sldId="262"/>
    </pc:sldMkLst>
    <p188:txBody>
      <a:bodyPr/>
      <a:lstStyle/>
      <a:p>
        <a:r>
          <a:rPr lang="en-US"/>
          <a:t>Ethan and Jaishil</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17725398-057C-4A9D-AE08-730DEF69BDB7}" authorId="{E00145E2-D21A-60AF-E923-FA5114EC9F57}" created="2024-09-23T02:38:35.702">
    <pc:sldMkLst xmlns:pc="http://schemas.microsoft.com/office/powerpoint/2013/main/command">
      <pc:docMk/>
      <pc:sldMk cId="0" sldId="263"/>
    </pc:sldMkLst>
    <p188:txBody>
      <a:bodyPr/>
      <a:lstStyle/>
      <a:p>
        <a:r>
          <a:rPr lang="en-US"/>
          <a:t>Adrian and Emily</a:t>
        </a:r>
      </a:p>
    </p188:txBody>
  </p188:cm>
</p188:cmLst>
</file>

<file path=ppt/comments/modernComment_108_73F6CDA7.xml><?xml version="1.0" encoding="utf-8"?>
<p188:cmLst xmlns:a="http://schemas.openxmlformats.org/drawingml/2006/main" xmlns:r="http://schemas.openxmlformats.org/officeDocument/2006/relationships" xmlns:p188="http://schemas.microsoft.com/office/powerpoint/2018/8/main">
  <p188:cm id="{8E87089D-F768-425C-8464-985C4A21BC14}" authorId="{E00145E2-D21A-60AF-E923-FA5114EC9F57}" created="2024-09-23T02:37:26.571">
    <pc:sldMkLst xmlns:pc="http://schemas.microsoft.com/office/powerpoint/2013/main/command">
      <pc:docMk/>
      <pc:sldMk cId="1945554343" sldId="264"/>
    </pc:sldMkLst>
    <p188:txBody>
      <a:bodyPr/>
      <a:lstStyle/>
      <a:p>
        <a:r>
          <a:rPr lang="en-US"/>
          <a:t>Emily</a:t>
        </a:r>
      </a:p>
    </p188:txBody>
  </p188:cm>
</p188:cmLst>
</file>

<file path=ppt/comments/modernComment_109_8B10030E.xml><?xml version="1.0" encoding="utf-8"?>
<p188:cmLst xmlns:a="http://schemas.openxmlformats.org/drawingml/2006/main" xmlns:r="http://schemas.openxmlformats.org/officeDocument/2006/relationships" xmlns:p188="http://schemas.microsoft.com/office/powerpoint/2018/8/main">
  <p188:cm id="{03AA8F5A-3812-4F1F-A055-C9DFD7199EAF}" authorId="{E00145E2-D21A-60AF-E923-FA5114EC9F57}" created="2024-09-23T02:38:19.685">
    <pc:sldMkLst xmlns:pc="http://schemas.microsoft.com/office/powerpoint/2013/main/command">
      <pc:docMk/>
      <pc:sldMk cId="2333082382" sldId="265"/>
    </pc:sldMkLst>
    <p188:txBody>
      <a:bodyPr/>
      <a:lstStyle/>
      <a:p>
        <a:r>
          <a:rPr lang="en-US"/>
          <a:t>Jaishil</a:t>
        </a:r>
      </a:p>
    </p188:txBody>
  </p188:cm>
</p188:cmLst>
</file>

<file path=ppt/comments/modernComment_10A_79260F63.xml><?xml version="1.0" encoding="utf-8"?>
<p188:cmLst xmlns:a="http://schemas.openxmlformats.org/drawingml/2006/main" xmlns:r="http://schemas.openxmlformats.org/officeDocument/2006/relationships" xmlns:p188="http://schemas.microsoft.com/office/powerpoint/2018/8/main">
  <p188:cm id="{FF01A098-7E31-4C33-AC28-7F4A60045DEA}" authorId="{E00145E2-D21A-60AF-E923-FA5114EC9F57}" created="2024-09-23T02:38:06.387">
    <pc:sldMkLst xmlns:pc="http://schemas.microsoft.com/office/powerpoint/2013/main/command">
      <pc:docMk/>
      <pc:sldMk cId="2032537443" sldId="266"/>
    </pc:sldMkLst>
    <p188:txBody>
      <a:bodyPr/>
      <a:lstStyle/>
      <a:p>
        <a:r>
          <a:rPr lang="en-US"/>
          <a:t>Adrian</a:t>
        </a:r>
      </a:p>
    </p188:txBody>
  </p188:cm>
</p188:cmLst>
</file>

<file path=ppt/comments/modernComment_10B_8ACAE6FD.xml><?xml version="1.0" encoding="utf-8"?>
<p188:cmLst xmlns:a="http://schemas.openxmlformats.org/drawingml/2006/main" xmlns:r="http://schemas.openxmlformats.org/officeDocument/2006/relationships" xmlns:p188="http://schemas.microsoft.com/office/powerpoint/2018/8/main">
  <p188:cm id="{C8BFA419-DB56-4461-8DDD-78ECAB6B46B2}" authorId="{E00145E2-D21A-60AF-E923-FA5114EC9F57}" created="2024-09-23T02:38:11.934">
    <pc:sldMkLst xmlns:pc="http://schemas.microsoft.com/office/powerpoint/2013/main/command">
      <pc:docMk/>
      <pc:sldMk cId="2328553213" sldId="267"/>
    </pc:sldMkLst>
    <p188:txBody>
      <a:bodyPr/>
      <a:lstStyle/>
      <a:p>
        <a:r>
          <a:rPr lang="en-US"/>
          <a:t>Emily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182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53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374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3159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969582" y="2130425"/>
            <a:ext cx="4488617" cy="1470025"/>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3124200" y="3886200"/>
            <a:ext cx="5333999" cy="1752600"/>
          </a:xfrm>
          <a:prstGeom prst="rect">
            <a:avLst/>
          </a:prstGeom>
          <a:noFill/>
          <a:ln>
            <a:noFill/>
          </a:ln>
        </p:spPr>
        <p:txBody>
          <a:bodyPr spcFirstLastPara="1" wrap="square" lIns="91425" tIns="45700" rIns="91425" bIns="45700" anchor="t" anchorCtr="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Arial"/>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2049270"/>
            <a:ext cx="8229600" cy="407689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3" name="Google Shape;23;p3" descr="DLCOE_logo_HWHT.png"/>
          <p:cNvPicPr preferRelativeResize="0"/>
          <p:nvPr/>
        </p:nvPicPr>
        <p:blipFill rotWithShape="1">
          <a:blip r:embed="rId3">
            <a:alphaModFix/>
          </a:blip>
          <a:srcRect/>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457200" y="1975644"/>
            <a:ext cx="4038600" cy="4150519"/>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 name="Google Shape;26;p4"/>
          <p:cNvSpPr txBox="1">
            <a:spLocks noGrp="1"/>
          </p:cNvSpPr>
          <p:nvPr>
            <p:ph type="body" idx="2"/>
          </p:nvPr>
        </p:nvSpPr>
        <p:spPr>
          <a:xfrm>
            <a:off x="4648200" y="1975644"/>
            <a:ext cx="4038600" cy="4150519"/>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7" name="Google Shape;27;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Arial"/>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457200" y="2900649"/>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Arial"/>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1066968"/>
            <a:ext cx="3008313" cy="7368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3575050" y="1073720"/>
            <a:ext cx="5111750" cy="505244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b="1"/>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9" name="Google Shape;39;p6"/>
          <p:cNvSpPr txBox="1">
            <a:spLocks noGrp="1"/>
          </p:cNvSpPr>
          <p:nvPr>
            <p:ph type="body" idx="2"/>
          </p:nvPr>
        </p:nvSpPr>
        <p:spPr>
          <a:xfrm>
            <a:off x="457200" y="1803850"/>
            <a:ext cx="3008313" cy="4322314"/>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0" name="Google Shape;40;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57200" y="1196430"/>
            <a:ext cx="2573672"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800"/>
              <a:buFont typeface="Arial"/>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a:spLocks noGrp="1"/>
          </p:cNvSpPr>
          <p:nvPr>
            <p:ph type="pic" idx="2"/>
          </p:nvPr>
        </p:nvSpPr>
        <p:spPr>
          <a:xfrm>
            <a:off x="3200400" y="1196430"/>
            <a:ext cx="5486400" cy="4850287"/>
          </a:xfrm>
          <a:prstGeom prst="rect">
            <a:avLst/>
          </a:prstGeom>
          <a:noFill/>
          <a:ln>
            <a:noFill/>
          </a:ln>
        </p:spPr>
      </p:sp>
      <p:sp>
        <p:nvSpPr>
          <p:cNvPr id="46" name="Google Shape;46;p7"/>
          <p:cNvSpPr txBox="1">
            <a:spLocks noGrp="1"/>
          </p:cNvSpPr>
          <p:nvPr>
            <p:ph type="body" idx="1"/>
          </p:nvPr>
        </p:nvSpPr>
        <p:spPr>
          <a:xfrm>
            <a:off x="457200" y="1768043"/>
            <a:ext cx="2573672" cy="427867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7" name="Google Shape;47;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microsoft.com/office/2018/10/relationships/comments" Target="../comments/modernComment_109_8B10030E.xml"/><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microsoft.com/office/2018/10/relationships/comments" Target="../comments/modernComment_108_73F6CDA7.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18/10/relationships/comments" Target="../comments/modernComment_10A_79260F63.xml"/><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0B_8ACAE6FD.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8"/>
          <p:cNvSpPr txBox="1">
            <a:spLocks noGrp="1"/>
          </p:cNvSpPr>
          <p:nvPr>
            <p:ph type="ctrTitle"/>
          </p:nvPr>
        </p:nvSpPr>
        <p:spPr>
          <a:xfrm>
            <a:off x="1650500" y="4507925"/>
            <a:ext cx="7302600" cy="1603500"/>
          </a:xfrm>
          <a:prstGeom prst="rect">
            <a:avLst/>
          </a:prstGeom>
          <a:noFill/>
          <a:ln>
            <a:noFill/>
          </a:ln>
        </p:spPr>
        <p:txBody>
          <a:bodyPr spcFirstLastPara="1" wrap="square" lIns="91425" tIns="45700" rIns="91425" bIns="45700" anchor="ctr" anchorCtr="0">
            <a:normAutofit fontScale="90000"/>
          </a:bodyPr>
          <a:lstStyle/>
          <a:p>
            <a:pPr>
              <a:buSzPct val="109090"/>
            </a:pPr>
            <a:r>
              <a:rPr lang="en-US"/>
              <a:t>Project name: </a:t>
            </a:r>
            <a:r>
              <a:rPr lang="en-US" sz="3300"/>
              <a:t>Multi-Axis Cobot For Factory Automation</a:t>
            </a:r>
            <a:endParaRPr sz="3300"/>
          </a:p>
          <a:p>
            <a:pPr marL="0" lvl="0" indent="0" algn="r" rtl="0">
              <a:spcBef>
                <a:spcPts val="0"/>
              </a:spcBef>
              <a:spcAft>
                <a:spcPts val="0"/>
              </a:spcAft>
              <a:buClr>
                <a:schemeClr val="lt1"/>
              </a:buClr>
              <a:buSzPct val="163636"/>
              <a:buFont typeface="Arial"/>
              <a:buNone/>
            </a:pPr>
            <a:r>
              <a:rPr lang="en-US"/>
              <a:t>Team members: </a:t>
            </a:r>
            <a:r>
              <a:rPr lang="en-US" sz="2200"/>
              <a:t>Adrian Guzman, Emily Hamsa, Ethan Woods, Jaishil Shah</a:t>
            </a:r>
            <a:endParaRPr sz="2200"/>
          </a:p>
        </p:txBody>
      </p:sp>
      <p:sp>
        <p:nvSpPr>
          <p:cNvPr id="55" name="Google Shape;55;p8"/>
          <p:cNvSpPr/>
          <p:nvPr/>
        </p:nvSpPr>
        <p:spPr>
          <a:xfrm>
            <a:off x="0" y="0"/>
            <a:ext cx="6111425" cy="6111425"/>
          </a:xfrm>
          <a:prstGeom prst="diagStripe">
            <a:avLst>
              <a:gd name="adj" fmla="val 28990"/>
            </a:avLst>
          </a:prstGeom>
          <a:blipFill rotWithShape="1">
            <a:blip r:embed="rId4">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56" name="Google Shape;56;p8" descr="DLCOE_logo_HWHT.png"/>
          <p:cNvPicPr preferRelativeResize="0"/>
          <p:nvPr/>
        </p:nvPicPr>
        <p:blipFill rotWithShape="1">
          <a:blip r:embed="rId5">
            <a:alphaModFix/>
          </a:blip>
          <a:srcRect/>
          <a:stretch/>
        </p:blipFill>
        <p:spPr>
          <a:xfrm>
            <a:off x="5344000" y="1105318"/>
            <a:ext cx="3114199" cy="525774"/>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1026405" y="932072"/>
            <a:ext cx="7559407" cy="408985"/>
          </a:xfrm>
          <a:prstGeom prst="rect">
            <a:avLst/>
          </a:prstGeom>
          <a:noFill/>
          <a:ln>
            <a:noFill/>
          </a:ln>
        </p:spPr>
        <p:txBody>
          <a:bodyPr spcFirstLastPara="1" wrap="square" lIns="91425" tIns="45700" rIns="91425" bIns="45700" anchor="ctr" anchorCtr="0">
            <a:normAutofit fontScale="90000"/>
          </a:bodyPr>
          <a:lstStyle/>
          <a:p>
            <a:r>
              <a:rPr lang="en-US" sz="2400"/>
              <a:t>Mobile Application / Wireless Connectivity</a:t>
            </a:r>
          </a:p>
        </p:txBody>
      </p:sp>
      <p:sp>
        <p:nvSpPr>
          <p:cNvPr id="2" name="TextBox 1">
            <a:extLst>
              <a:ext uri="{FF2B5EF4-FFF2-40B4-BE49-F238E27FC236}">
                <a16:creationId xmlns:a16="http://schemas.microsoft.com/office/drawing/2014/main" id="{EEA94503-CC2F-FFB8-2717-21CFC11A0B21}"/>
              </a:ext>
            </a:extLst>
          </p:cNvPr>
          <p:cNvSpPr txBox="1"/>
          <p:nvPr/>
        </p:nvSpPr>
        <p:spPr>
          <a:xfrm>
            <a:off x="8567296" y="69586"/>
            <a:ext cx="62577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1"/>
              <a:t>Jaishil</a:t>
            </a:r>
          </a:p>
        </p:txBody>
      </p:sp>
      <p:sp>
        <p:nvSpPr>
          <p:cNvPr id="5" name="TextBox 4">
            <a:extLst>
              <a:ext uri="{FF2B5EF4-FFF2-40B4-BE49-F238E27FC236}">
                <a16:creationId xmlns:a16="http://schemas.microsoft.com/office/drawing/2014/main" id="{378234B5-949E-2F3B-A215-D5AF43447A07}"/>
              </a:ext>
            </a:extLst>
          </p:cNvPr>
          <p:cNvSpPr txBox="1"/>
          <p:nvPr/>
        </p:nvSpPr>
        <p:spPr>
          <a:xfrm>
            <a:off x="6277680" y="6386154"/>
            <a:ext cx="25457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Mobile Application Creation</a:t>
            </a:r>
          </a:p>
        </p:txBody>
      </p:sp>
      <p:pic>
        <p:nvPicPr>
          <p:cNvPr id="6" name="Picture 5" descr="ESP32-DevKitM-1 - ESP32 - — ESP-IDF Programming Guide v5.3.1 documentation">
            <a:extLst>
              <a:ext uri="{FF2B5EF4-FFF2-40B4-BE49-F238E27FC236}">
                <a16:creationId xmlns:a16="http://schemas.microsoft.com/office/drawing/2014/main" id="{6F485B50-BC3A-81B9-4A23-AC30BF46ADF0}"/>
              </a:ext>
            </a:extLst>
          </p:cNvPr>
          <p:cNvPicPr>
            <a:picLocks noChangeAspect="1"/>
          </p:cNvPicPr>
          <p:nvPr/>
        </p:nvPicPr>
        <p:blipFill>
          <a:blip r:embed="rId4"/>
          <a:stretch>
            <a:fillRect/>
          </a:stretch>
        </p:blipFill>
        <p:spPr>
          <a:xfrm>
            <a:off x="4223613" y="4975065"/>
            <a:ext cx="1713400" cy="123609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8D99DC8-0C72-EFCD-88EB-4471B1259A6D}"/>
              </a:ext>
            </a:extLst>
          </p:cNvPr>
          <p:cNvSpPr txBox="1"/>
          <p:nvPr/>
        </p:nvSpPr>
        <p:spPr>
          <a:xfrm>
            <a:off x="4317852" y="6193517"/>
            <a:ext cx="16273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t>ESP-32 Bluetooth Driver</a:t>
            </a:r>
          </a:p>
        </p:txBody>
      </p:sp>
      <p:sp>
        <p:nvSpPr>
          <p:cNvPr id="9" name="TextBox 8">
            <a:extLst>
              <a:ext uri="{FF2B5EF4-FFF2-40B4-BE49-F238E27FC236}">
                <a16:creationId xmlns:a16="http://schemas.microsoft.com/office/drawing/2014/main" id="{1D14E0B5-F124-2C97-F584-805D958E6BC6}"/>
              </a:ext>
            </a:extLst>
          </p:cNvPr>
          <p:cNvSpPr txBox="1"/>
          <p:nvPr/>
        </p:nvSpPr>
        <p:spPr>
          <a:xfrm>
            <a:off x="4545119" y="4542813"/>
            <a:ext cx="1027925" cy="453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err="1"/>
              <a:t>FlutterFlow</a:t>
            </a:r>
            <a:endParaRPr lang="en-US" sz="1200" err="1"/>
          </a:p>
          <a:p>
            <a:pPr algn="ctr">
              <a:spcBef>
                <a:spcPts val="300"/>
              </a:spcBef>
            </a:pPr>
            <a:r>
              <a:rPr lang="en-US" sz="900" b="1"/>
              <a:t> MacOS / iOS</a:t>
            </a:r>
          </a:p>
        </p:txBody>
      </p:sp>
      <p:sp>
        <p:nvSpPr>
          <p:cNvPr id="10" name="TextBox 9">
            <a:extLst>
              <a:ext uri="{FF2B5EF4-FFF2-40B4-BE49-F238E27FC236}">
                <a16:creationId xmlns:a16="http://schemas.microsoft.com/office/drawing/2014/main" id="{7009D134-EA0A-CDA4-B048-D6152E5B3A21}"/>
              </a:ext>
            </a:extLst>
          </p:cNvPr>
          <p:cNvSpPr txBox="1"/>
          <p:nvPr/>
        </p:nvSpPr>
        <p:spPr>
          <a:xfrm>
            <a:off x="5486407" y="3633683"/>
            <a:ext cx="21092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Subsystem Integration</a:t>
            </a:r>
            <a:endParaRPr lang="en-US"/>
          </a:p>
        </p:txBody>
      </p:sp>
      <p:sp>
        <p:nvSpPr>
          <p:cNvPr id="12" name="TextBox 11">
            <a:extLst>
              <a:ext uri="{FF2B5EF4-FFF2-40B4-BE49-F238E27FC236}">
                <a16:creationId xmlns:a16="http://schemas.microsoft.com/office/drawing/2014/main" id="{19A0469C-0907-1040-8679-E0F47502229B}"/>
              </a:ext>
            </a:extLst>
          </p:cNvPr>
          <p:cNvSpPr txBox="1"/>
          <p:nvPr/>
        </p:nvSpPr>
        <p:spPr>
          <a:xfrm>
            <a:off x="342205" y="1812283"/>
            <a:ext cx="3481302" cy="23211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solidFill>
                <a:ea typeface="Roboto"/>
                <a:cs typeface="Roboto"/>
              </a:rPr>
              <a:t>Software: </a:t>
            </a:r>
            <a:endParaRPr lang="en-US" b="1">
              <a:solidFill>
                <a:schemeClr val="tx1"/>
              </a:solidFill>
            </a:endParaRPr>
          </a:p>
          <a:p>
            <a:pPr marL="285750" indent="-285750">
              <a:buFont typeface="Calibri"/>
              <a:buChar char="-"/>
            </a:pPr>
            <a:r>
              <a:rPr lang="en-US" err="1">
                <a:solidFill>
                  <a:schemeClr val="tx1"/>
                </a:solidFill>
                <a:ea typeface="Roboto"/>
                <a:cs typeface="Roboto"/>
              </a:rPr>
              <a:t>FlutterFlow</a:t>
            </a:r>
            <a:r>
              <a:rPr lang="en-US">
                <a:solidFill>
                  <a:schemeClr val="tx1"/>
                </a:solidFill>
                <a:ea typeface="Roboto"/>
                <a:cs typeface="Roboto"/>
              </a:rPr>
              <a:t>, C2000 Ware, Altium</a:t>
            </a:r>
            <a:endParaRPr lang="en-US">
              <a:solidFill>
                <a:schemeClr val="tx1"/>
              </a:solidFill>
            </a:endParaRPr>
          </a:p>
          <a:p>
            <a:pPr>
              <a:spcBef>
                <a:spcPts val="500"/>
              </a:spcBef>
            </a:pPr>
            <a:r>
              <a:rPr lang="en-US" b="1">
                <a:solidFill>
                  <a:schemeClr val="tx1"/>
                </a:solidFill>
                <a:ea typeface="Roboto"/>
                <a:cs typeface="Roboto"/>
              </a:rPr>
              <a:t>Mobile Application:</a:t>
            </a:r>
            <a:endParaRPr lang="en-US" b="1">
              <a:solidFill>
                <a:schemeClr val="tx1"/>
              </a:solidFill>
              <a:ea typeface="Roboto"/>
            </a:endParaRPr>
          </a:p>
          <a:p>
            <a:pPr marL="285750" indent="-285750">
              <a:buFont typeface="Calibri"/>
              <a:buChar char="-"/>
            </a:pPr>
            <a:r>
              <a:rPr lang="en-US">
                <a:solidFill>
                  <a:schemeClr val="tx1"/>
                </a:solidFill>
                <a:ea typeface="Roboto"/>
                <a:cs typeface="Roboto"/>
              </a:rPr>
              <a:t>iOS compatible (iPad/iPhone)</a:t>
            </a:r>
            <a:endParaRPr lang="en-US">
              <a:solidFill>
                <a:schemeClr val="tx1"/>
              </a:solidFill>
            </a:endParaRPr>
          </a:p>
          <a:p>
            <a:pPr marL="285750" indent="-285750">
              <a:buFont typeface="Calibri"/>
              <a:buChar char="-"/>
            </a:pPr>
            <a:r>
              <a:rPr lang="en-US">
                <a:solidFill>
                  <a:schemeClr val="tx1"/>
                </a:solidFill>
                <a:ea typeface="Roboto"/>
                <a:cs typeface="Roboto"/>
              </a:rPr>
              <a:t>Connected via Bluetooth (ESP-32)</a:t>
            </a:r>
          </a:p>
          <a:p>
            <a:pPr>
              <a:spcBef>
                <a:spcPts val="500"/>
              </a:spcBef>
            </a:pPr>
            <a:r>
              <a:rPr lang="en-US" b="1">
                <a:solidFill>
                  <a:schemeClr val="tx1"/>
                </a:solidFill>
                <a:ea typeface="Roboto"/>
                <a:cs typeface="Roboto"/>
              </a:rPr>
              <a:t>Wireless Connectivity:</a:t>
            </a:r>
          </a:p>
          <a:p>
            <a:pPr marL="285750" indent="-285750">
              <a:buFont typeface="Calibri"/>
              <a:buChar char="-"/>
            </a:pPr>
            <a:r>
              <a:rPr lang="en-US">
                <a:solidFill>
                  <a:schemeClr val="tx1"/>
                </a:solidFill>
                <a:ea typeface="Roboto"/>
                <a:cs typeface="Roboto"/>
              </a:rPr>
              <a:t>IOS --&gt; ESP-32 --&gt; C2000 MCU</a:t>
            </a:r>
          </a:p>
          <a:p>
            <a:r>
              <a:rPr lang="en-US" sz="1050" i="1">
                <a:solidFill>
                  <a:schemeClr val="tx1"/>
                </a:solidFill>
                <a:ea typeface="Roboto"/>
                <a:cs typeface="Roboto"/>
              </a:rPr>
              <a:t>  *reverse functionality as well</a:t>
            </a:r>
          </a:p>
          <a:p>
            <a:pPr marL="285750" indent="-285750">
              <a:buFont typeface="Calibri"/>
              <a:buChar char="-"/>
            </a:pPr>
            <a:endParaRPr lang="en-US">
              <a:solidFill>
                <a:schemeClr val="tx1"/>
              </a:solidFill>
              <a:latin typeface="Roboto"/>
              <a:ea typeface="Roboto"/>
              <a:cs typeface="Roboto"/>
            </a:endParaRPr>
          </a:p>
          <a:p>
            <a:endParaRPr lang="en-US">
              <a:solidFill>
                <a:schemeClr val="tx1"/>
              </a:solidFill>
              <a:ea typeface="Roboto"/>
            </a:endParaRPr>
          </a:p>
        </p:txBody>
      </p:sp>
      <p:sp>
        <p:nvSpPr>
          <p:cNvPr id="13" name="TextBox 12">
            <a:extLst>
              <a:ext uri="{FF2B5EF4-FFF2-40B4-BE49-F238E27FC236}">
                <a16:creationId xmlns:a16="http://schemas.microsoft.com/office/drawing/2014/main" id="{88C4D47E-1CEF-4FDB-E65E-71F02F0D8707}"/>
              </a:ext>
            </a:extLst>
          </p:cNvPr>
          <p:cNvSpPr txBox="1"/>
          <p:nvPr/>
        </p:nvSpPr>
        <p:spPr>
          <a:xfrm>
            <a:off x="343948" y="4232086"/>
            <a:ext cx="4023774" cy="202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Roboto"/>
                <a:cs typeface="Roboto"/>
              </a:rPr>
              <a:t>Subsystem Parts:</a:t>
            </a:r>
          </a:p>
          <a:p>
            <a:pPr marL="342900" indent="-342900">
              <a:buAutoNum type="arabicPeriod"/>
            </a:pPr>
            <a:r>
              <a:rPr lang="en-US">
                <a:ea typeface="Roboto"/>
                <a:cs typeface="Roboto"/>
              </a:rPr>
              <a:t>User Interface</a:t>
            </a:r>
          </a:p>
          <a:p>
            <a:pPr marL="342900" indent="-342900">
              <a:spcAft>
                <a:spcPts val="800"/>
              </a:spcAft>
              <a:buAutoNum type="arabicPeriod"/>
            </a:pPr>
            <a:r>
              <a:rPr lang="en-US">
                <a:ea typeface="Roboto"/>
                <a:cs typeface="Roboto"/>
              </a:rPr>
              <a:t>Wireless Communication</a:t>
            </a:r>
          </a:p>
          <a:p>
            <a:pPr>
              <a:spcAft>
                <a:spcPts val="800"/>
              </a:spcAft>
            </a:pPr>
            <a:r>
              <a:rPr lang="en-US">
                <a:ea typeface="Roboto"/>
                <a:cs typeface="Roboto"/>
              </a:rPr>
              <a:t> - The UI will be able to send and receive signals to a PCB/ESP-32, which is from there able to communicate directly with the MCU.</a:t>
            </a:r>
            <a:endParaRPr lang="en-US">
              <a:ea typeface="Roboto"/>
            </a:endParaRPr>
          </a:p>
          <a:p>
            <a:pPr>
              <a:spcAft>
                <a:spcPts val="500"/>
              </a:spcAft>
            </a:pPr>
            <a:r>
              <a:rPr lang="en-US">
                <a:ea typeface="Roboto"/>
                <a:cs typeface="Roboto"/>
              </a:rPr>
              <a:t> - The MCU must be able to detect if misinputs or errors are present and send messages back.</a:t>
            </a:r>
          </a:p>
        </p:txBody>
      </p:sp>
      <p:cxnSp>
        <p:nvCxnSpPr>
          <p:cNvPr id="14" name="Straight Arrow Connector 13">
            <a:extLst>
              <a:ext uri="{FF2B5EF4-FFF2-40B4-BE49-F238E27FC236}">
                <a16:creationId xmlns:a16="http://schemas.microsoft.com/office/drawing/2014/main" id="{1F9176C9-7A12-315A-8FC9-D2DC646CB4D7}"/>
              </a:ext>
            </a:extLst>
          </p:cNvPr>
          <p:cNvCxnSpPr/>
          <p:nvPr/>
        </p:nvCxnSpPr>
        <p:spPr>
          <a:xfrm flipV="1">
            <a:off x="394899" y="3966675"/>
            <a:ext cx="3701078" cy="131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descr="A blue logo with black background&#10;&#10;Description automatically generated">
            <a:extLst>
              <a:ext uri="{FF2B5EF4-FFF2-40B4-BE49-F238E27FC236}">
                <a16:creationId xmlns:a16="http://schemas.microsoft.com/office/drawing/2014/main" id="{F4C8295D-A6F6-0D1F-3491-71E6D45E0E8C}"/>
              </a:ext>
            </a:extLst>
          </p:cNvPr>
          <p:cNvPicPr>
            <a:picLocks noChangeAspect="1"/>
          </p:cNvPicPr>
          <p:nvPr/>
        </p:nvPicPr>
        <p:blipFill>
          <a:blip r:embed="rId5"/>
          <a:stretch>
            <a:fillRect/>
          </a:stretch>
        </p:blipFill>
        <p:spPr>
          <a:xfrm>
            <a:off x="4795186" y="4000500"/>
            <a:ext cx="662067" cy="637083"/>
          </a:xfrm>
          <a:prstGeom prst="rect">
            <a:avLst/>
          </a:prstGeom>
        </p:spPr>
      </p:pic>
      <p:pic>
        <p:nvPicPr>
          <p:cNvPr id="16" name="Picture 15" descr="A diagram of a computer error message&#10;&#10;Description automatically generated">
            <a:extLst>
              <a:ext uri="{FF2B5EF4-FFF2-40B4-BE49-F238E27FC236}">
                <a16:creationId xmlns:a16="http://schemas.microsoft.com/office/drawing/2014/main" id="{718F627B-98FB-649B-7F81-B1228A269655}"/>
              </a:ext>
            </a:extLst>
          </p:cNvPr>
          <p:cNvPicPr>
            <a:picLocks noChangeAspect="1"/>
          </p:cNvPicPr>
          <p:nvPr/>
        </p:nvPicPr>
        <p:blipFill>
          <a:blip r:embed="rId6"/>
          <a:stretch>
            <a:fillRect/>
          </a:stretch>
        </p:blipFill>
        <p:spPr>
          <a:xfrm>
            <a:off x="3823853" y="1343535"/>
            <a:ext cx="5147954" cy="2276815"/>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2FE5D650-7E44-4D0E-E441-EE5DF91FADC7}"/>
              </a:ext>
            </a:extLst>
          </p:cNvPr>
          <p:cNvPicPr>
            <a:picLocks noChangeAspect="1"/>
          </p:cNvPicPr>
          <p:nvPr/>
        </p:nvPicPr>
        <p:blipFill>
          <a:blip r:embed="rId7"/>
          <a:stretch>
            <a:fillRect/>
          </a:stretch>
        </p:blipFill>
        <p:spPr>
          <a:xfrm>
            <a:off x="6126367" y="4344818"/>
            <a:ext cx="2814453" cy="1983683"/>
          </a:xfrm>
          <a:prstGeom prst="rect">
            <a:avLst/>
          </a:prstGeom>
        </p:spPr>
      </p:pic>
    </p:spTree>
    <p:extLst>
      <p:ext uri="{BB962C8B-B14F-4D97-AF65-F5344CB8AC3E}">
        <p14:creationId xmlns:p14="http://schemas.microsoft.com/office/powerpoint/2010/main" val="2333082382"/>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457200" y="893105"/>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a:t>Execution plan</a:t>
            </a:r>
            <a:endParaRPr/>
          </a:p>
        </p:txBody>
      </p:sp>
      <p:pic>
        <p:nvPicPr>
          <p:cNvPr id="2" name="Picture 1" descr="A chart with multiple colored squares&#10;&#10;Description automatically generated">
            <a:extLst>
              <a:ext uri="{FF2B5EF4-FFF2-40B4-BE49-F238E27FC236}">
                <a16:creationId xmlns:a16="http://schemas.microsoft.com/office/drawing/2014/main" id="{20F4FBAF-F720-6FEF-79CD-BBAACF50788A}"/>
              </a:ext>
            </a:extLst>
          </p:cNvPr>
          <p:cNvPicPr>
            <a:picLocks noChangeAspect="1"/>
          </p:cNvPicPr>
          <p:nvPr/>
        </p:nvPicPr>
        <p:blipFill>
          <a:blip r:embed="rId4"/>
          <a:stretch>
            <a:fillRect/>
          </a:stretch>
        </p:blipFill>
        <p:spPr>
          <a:xfrm>
            <a:off x="115189" y="1715222"/>
            <a:ext cx="8913622" cy="4370485"/>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457200" y="902285"/>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a:t>Validation plan</a:t>
            </a:r>
            <a:endParaRPr/>
          </a:p>
        </p:txBody>
      </p:sp>
      <p:pic>
        <p:nvPicPr>
          <p:cNvPr id="5" name="Picture 4" descr="A screen shot of a computer&#10;&#10;Description automatically generated">
            <a:extLst>
              <a:ext uri="{FF2B5EF4-FFF2-40B4-BE49-F238E27FC236}">
                <a16:creationId xmlns:a16="http://schemas.microsoft.com/office/drawing/2014/main" id="{22E61790-AF83-BD27-C11E-33CFD5CE41FC}"/>
              </a:ext>
            </a:extLst>
          </p:cNvPr>
          <p:cNvPicPr>
            <a:picLocks noChangeAspect="1"/>
          </p:cNvPicPr>
          <p:nvPr/>
        </p:nvPicPr>
        <p:blipFill>
          <a:blip r:embed="rId4"/>
          <a:stretch>
            <a:fillRect/>
          </a:stretch>
        </p:blipFill>
        <p:spPr>
          <a:xfrm>
            <a:off x="321326" y="1681868"/>
            <a:ext cx="8492169" cy="498154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3075525" y="908190"/>
            <a:ext cx="2992949"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Arial"/>
              <a:buNone/>
            </a:pPr>
            <a:r>
              <a:rPr lang="en-US" sz="2400"/>
              <a:t>Project Description </a:t>
            </a:r>
            <a:endParaRPr sz="2400"/>
          </a:p>
        </p:txBody>
      </p:sp>
      <p:sp>
        <p:nvSpPr>
          <p:cNvPr id="62" name="Google Shape;62;p9"/>
          <p:cNvSpPr txBox="1">
            <a:spLocks noGrp="1"/>
          </p:cNvSpPr>
          <p:nvPr>
            <p:ph type="body" idx="1"/>
          </p:nvPr>
        </p:nvSpPr>
        <p:spPr>
          <a:xfrm>
            <a:off x="457200" y="1717660"/>
            <a:ext cx="8229600" cy="4637280"/>
          </a:xfrm>
          <a:prstGeom prst="rect">
            <a:avLst/>
          </a:prstGeom>
          <a:noFill/>
          <a:ln>
            <a:noFill/>
          </a:ln>
        </p:spPr>
        <p:txBody>
          <a:bodyPr spcFirstLastPara="1" wrap="square" lIns="91425" tIns="45700" rIns="91425" bIns="45700" anchor="t" anchorCtr="0">
            <a:normAutofit/>
          </a:bodyPr>
          <a:lstStyle/>
          <a:p>
            <a:pPr marL="0" indent="0">
              <a:spcBef>
                <a:spcPts val="0"/>
              </a:spcBef>
              <a:buSzPct val="67000"/>
              <a:buNone/>
            </a:pPr>
            <a:r>
              <a:rPr lang="en-US" sz="2000" b="1"/>
              <a:t>Problem statement:</a:t>
            </a:r>
            <a:r>
              <a:rPr lang="en-US" sz="2700"/>
              <a:t> </a:t>
            </a:r>
            <a:endParaRPr lang="en-US"/>
          </a:p>
          <a:p>
            <a:pPr marL="342900">
              <a:spcBef>
                <a:spcPts val="0"/>
              </a:spcBef>
              <a:buSzPct val="67000"/>
              <a:buFont typeface="Calibri"/>
              <a:buChar char="-"/>
            </a:pPr>
            <a:r>
              <a:rPr lang="en-US" sz="2000"/>
              <a:t>Factory settings pose dangerous environments to human workers  through the exposure to heavy machinery, tight spaces, and repetitive workloads. These hazards increase chance of injury and worker burnout. We need to implement collaborative robots (Cobots) to improve worker conditions.</a:t>
            </a:r>
            <a:endParaRPr lang="en-US"/>
          </a:p>
        </p:txBody>
      </p:sp>
      <p:pic>
        <p:nvPicPr>
          <p:cNvPr id="3" name="Picture 2">
            <a:extLst>
              <a:ext uri="{FF2B5EF4-FFF2-40B4-BE49-F238E27FC236}">
                <a16:creationId xmlns:a16="http://schemas.microsoft.com/office/drawing/2014/main" id="{2420308E-ED0D-9AA2-B8BC-9649B36410A6}"/>
              </a:ext>
            </a:extLst>
          </p:cNvPr>
          <p:cNvPicPr>
            <a:picLocks noChangeAspect="1"/>
          </p:cNvPicPr>
          <p:nvPr/>
        </p:nvPicPr>
        <p:blipFill>
          <a:blip r:embed="rId4"/>
          <a:stretch>
            <a:fillRect/>
          </a:stretch>
        </p:blipFill>
        <p:spPr>
          <a:xfrm>
            <a:off x="5549206" y="3936513"/>
            <a:ext cx="2893560" cy="1513298"/>
          </a:xfrm>
          <a:prstGeom prst="rect">
            <a:avLst/>
          </a:prstGeom>
          <a:ln>
            <a:noFill/>
          </a:ln>
          <a:effectLst>
            <a:outerShdw blurRad="292100" dist="139700" dir="2700000" algn="tl" rotWithShape="0">
              <a:srgbClr val="333333">
                <a:alpha val="65000"/>
              </a:srgbClr>
            </a:outerShdw>
          </a:effectLst>
        </p:spPr>
      </p:pic>
      <p:pic>
        <p:nvPicPr>
          <p:cNvPr id="1026" name="Picture 2" descr="injury in the manufacturing industry ...">
            <a:extLst>
              <a:ext uri="{FF2B5EF4-FFF2-40B4-BE49-F238E27FC236}">
                <a16:creationId xmlns:a16="http://schemas.microsoft.com/office/drawing/2014/main" id="{D34947E3-1DE4-1613-EC4A-97E9BA25F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393" y="4030680"/>
            <a:ext cx="1991072" cy="13249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More workers find a four-day workweek ...">
            <a:extLst>
              <a:ext uri="{FF2B5EF4-FFF2-40B4-BE49-F238E27FC236}">
                <a16:creationId xmlns:a16="http://schemas.microsoft.com/office/drawing/2014/main" id="{585412EC-D41E-C851-3108-826FA383DD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5525" y="4030679"/>
            <a:ext cx="1991070" cy="13249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DEC44B-6D32-7AD1-6D5C-FE10AAF3A74C}"/>
              </a:ext>
            </a:extLst>
          </p:cNvPr>
          <p:cNvSpPr txBox="1"/>
          <p:nvPr/>
        </p:nvSpPr>
        <p:spPr>
          <a:xfrm>
            <a:off x="1047329" y="5693710"/>
            <a:ext cx="3798991" cy="323165"/>
          </a:xfrm>
          <a:prstGeom prst="rect">
            <a:avLst/>
          </a:prstGeom>
          <a:noFill/>
        </p:spPr>
        <p:txBody>
          <a:bodyPr wrap="square" rtlCol="0">
            <a:spAutoFit/>
          </a:bodyPr>
          <a:lstStyle/>
          <a:p>
            <a:r>
              <a:rPr lang="en-US" sz="1500" b="1"/>
              <a:t>Human Injury &amp; Burnout in Warehouses</a:t>
            </a:r>
          </a:p>
        </p:txBody>
      </p:sp>
      <p:sp>
        <p:nvSpPr>
          <p:cNvPr id="5" name="TextBox 4">
            <a:extLst>
              <a:ext uri="{FF2B5EF4-FFF2-40B4-BE49-F238E27FC236}">
                <a16:creationId xmlns:a16="http://schemas.microsoft.com/office/drawing/2014/main" id="{02C52EF6-9A01-EE12-E98A-BB10A24BB228}"/>
              </a:ext>
            </a:extLst>
          </p:cNvPr>
          <p:cNvSpPr txBox="1"/>
          <p:nvPr/>
        </p:nvSpPr>
        <p:spPr>
          <a:xfrm>
            <a:off x="6215952" y="5666131"/>
            <a:ext cx="1633018" cy="323165"/>
          </a:xfrm>
          <a:prstGeom prst="rect">
            <a:avLst/>
          </a:prstGeom>
          <a:noFill/>
        </p:spPr>
        <p:txBody>
          <a:bodyPr wrap="square" rtlCol="0">
            <a:spAutoFit/>
          </a:bodyPr>
          <a:lstStyle/>
          <a:p>
            <a:r>
              <a:rPr lang="en-US" sz="1500" b="1"/>
              <a:t>Cobot Solution</a:t>
            </a:r>
          </a:p>
        </p:txBody>
      </p:sp>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3075525" y="908190"/>
            <a:ext cx="2992949" cy="82389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Arial"/>
              <a:buNone/>
            </a:pPr>
            <a:r>
              <a:rPr lang="en-US" sz="2400"/>
              <a:t>Project Description </a:t>
            </a:r>
          </a:p>
        </p:txBody>
      </p:sp>
      <p:pic>
        <p:nvPicPr>
          <p:cNvPr id="2050" name="Picture 2" descr="Bin Picking ...">
            <a:extLst>
              <a:ext uri="{FF2B5EF4-FFF2-40B4-BE49-F238E27FC236}">
                <a16:creationId xmlns:a16="http://schemas.microsoft.com/office/drawing/2014/main" id="{2D7142C7-6289-A6DB-671D-BCED0A525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551" y="3971042"/>
            <a:ext cx="1778818" cy="14773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How to Pick the Right Gripper for Your ...">
            <a:extLst>
              <a:ext uri="{FF2B5EF4-FFF2-40B4-BE49-F238E27FC236}">
                <a16:creationId xmlns:a16="http://schemas.microsoft.com/office/drawing/2014/main" id="{D1D5BF70-2FBA-C2A8-5652-DB618B8204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0055" y="3975161"/>
            <a:ext cx="2723998" cy="1398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Industrial Robot for Pick and Place ...">
            <a:extLst>
              <a:ext uri="{FF2B5EF4-FFF2-40B4-BE49-F238E27FC236}">
                <a16:creationId xmlns:a16="http://schemas.microsoft.com/office/drawing/2014/main" id="{E7E1DA45-C387-DD47-C440-9E752E5BDB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286" y="4111922"/>
            <a:ext cx="2160508" cy="1441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F55128-A012-05A7-A60C-E21D2804E086}"/>
              </a:ext>
            </a:extLst>
          </p:cNvPr>
          <p:cNvSpPr txBox="1"/>
          <p:nvPr/>
        </p:nvSpPr>
        <p:spPr>
          <a:xfrm>
            <a:off x="1122284" y="5627046"/>
            <a:ext cx="1860202" cy="307777"/>
          </a:xfrm>
          <a:prstGeom prst="rect">
            <a:avLst/>
          </a:prstGeom>
          <a:noFill/>
        </p:spPr>
        <p:txBody>
          <a:bodyPr wrap="square" rtlCol="0">
            <a:spAutoFit/>
          </a:bodyPr>
          <a:lstStyle/>
          <a:p>
            <a:r>
              <a:rPr lang="en-US" b="1"/>
              <a:t>Repetitive Tasks</a:t>
            </a:r>
          </a:p>
        </p:txBody>
      </p:sp>
      <p:sp>
        <p:nvSpPr>
          <p:cNvPr id="3" name="Text Placeholder 2">
            <a:extLst>
              <a:ext uri="{FF2B5EF4-FFF2-40B4-BE49-F238E27FC236}">
                <a16:creationId xmlns:a16="http://schemas.microsoft.com/office/drawing/2014/main" id="{C4366948-B88F-4A75-C267-45948A6F2986}"/>
              </a:ext>
            </a:extLst>
          </p:cNvPr>
          <p:cNvSpPr>
            <a:spLocks noGrp="1"/>
          </p:cNvSpPr>
          <p:nvPr>
            <p:ph type="body" idx="1"/>
          </p:nvPr>
        </p:nvSpPr>
        <p:spPr>
          <a:xfrm>
            <a:off x="457200" y="1737084"/>
            <a:ext cx="8229600" cy="4076893"/>
          </a:xfrm>
        </p:spPr>
        <p:txBody>
          <a:bodyPr>
            <a:normAutofit/>
          </a:bodyPr>
          <a:lstStyle/>
          <a:p>
            <a:pPr marL="0" indent="0">
              <a:buNone/>
            </a:pPr>
            <a:r>
              <a:rPr lang="en-US" sz="2000" b="1"/>
              <a:t>Solution proposal: </a:t>
            </a:r>
          </a:p>
          <a:p>
            <a:pPr marL="342900">
              <a:buFont typeface="Calibri"/>
              <a:buChar char="-"/>
            </a:pPr>
            <a:r>
              <a:rPr lang="en-US" sz="2000"/>
              <a:t>Develop a </a:t>
            </a:r>
            <a:r>
              <a:rPr lang="en-US" sz="2000" err="1"/>
              <a:t>Cobot</a:t>
            </a:r>
            <a:r>
              <a:rPr lang="en-US" sz="2000"/>
              <a:t> that can integrate into a factory environment to reduce human injury, worker burnout, and increase productivity in repetitive tasks. The </a:t>
            </a:r>
            <a:r>
              <a:rPr lang="en-US" sz="2000" err="1"/>
              <a:t>Cobot</a:t>
            </a:r>
            <a:r>
              <a:rPr lang="en-US" sz="2000"/>
              <a:t> shall be able to lift (1-2lbs) and be placed into tight environments and controlled wirelessly through mobile app.</a:t>
            </a:r>
          </a:p>
        </p:txBody>
      </p:sp>
      <p:sp>
        <p:nvSpPr>
          <p:cNvPr id="4" name="TextBox 3">
            <a:extLst>
              <a:ext uri="{FF2B5EF4-FFF2-40B4-BE49-F238E27FC236}">
                <a16:creationId xmlns:a16="http://schemas.microsoft.com/office/drawing/2014/main" id="{78E0F1E9-3F37-C200-6B9F-F4B7E35D4E93}"/>
              </a:ext>
            </a:extLst>
          </p:cNvPr>
          <p:cNvSpPr txBox="1"/>
          <p:nvPr/>
        </p:nvSpPr>
        <p:spPr>
          <a:xfrm>
            <a:off x="3736113" y="5667039"/>
            <a:ext cx="1329831" cy="307777"/>
          </a:xfrm>
          <a:prstGeom prst="rect">
            <a:avLst/>
          </a:prstGeom>
          <a:noFill/>
        </p:spPr>
        <p:txBody>
          <a:bodyPr wrap="square" rtlCol="0">
            <a:spAutoFit/>
          </a:bodyPr>
          <a:lstStyle/>
          <a:p>
            <a:r>
              <a:rPr lang="en-US" b="1"/>
              <a:t>1-2 lbs. Load</a:t>
            </a:r>
          </a:p>
        </p:txBody>
      </p:sp>
      <p:sp>
        <p:nvSpPr>
          <p:cNvPr id="5" name="TextBox 4">
            <a:extLst>
              <a:ext uri="{FF2B5EF4-FFF2-40B4-BE49-F238E27FC236}">
                <a16:creationId xmlns:a16="http://schemas.microsoft.com/office/drawing/2014/main" id="{D6C81920-B6A5-0F5A-C141-DB0BF38F5BA3}"/>
              </a:ext>
            </a:extLst>
          </p:cNvPr>
          <p:cNvSpPr txBox="1"/>
          <p:nvPr/>
        </p:nvSpPr>
        <p:spPr>
          <a:xfrm>
            <a:off x="6306252" y="5475989"/>
            <a:ext cx="1581250" cy="307777"/>
          </a:xfrm>
          <a:prstGeom prst="rect">
            <a:avLst/>
          </a:prstGeom>
          <a:noFill/>
        </p:spPr>
        <p:txBody>
          <a:bodyPr wrap="square" rtlCol="0">
            <a:spAutoFit/>
          </a:bodyPr>
          <a:lstStyle/>
          <a:p>
            <a:r>
              <a:rPr lang="en-US" b="1"/>
              <a:t>Precise</a:t>
            </a:r>
            <a:r>
              <a:rPr lang="en-US"/>
              <a:t> </a:t>
            </a:r>
            <a:r>
              <a:rPr lang="en-US" b="1"/>
              <a:t>Control</a:t>
            </a:r>
          </a:p>
        </p:txBody>
      </p:sp>
    </p:spTree>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837697"/>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Arial"/>
              <a:buNone/>
            </a:pPr>
            <a:r>
              <a:rPr lang="en-US" sz="2400"/>
              <a:t>Subsystem Division</a:t>
            </a:r>
          </a:p>
        </p:txBody>
      </p:sp>
      <p:pic>
        <p:nvPicPr>
          <p:cNvPr id="9" name="Picture 8" descr="A diagram of a software company&#10;&#10;Description automatically generated">
            <a:extLst>
              <a:ext uri="{FF2B5EF4-FFF2-40B4-BE49-F238E27FC236}">
                <a16:creationId xmlns:a16="http://schemas.microsoft.com/office/drawing/2014/main" id="{F1770A65-9A22-4D09-BDC3-F76FFDC14B97}"/>
              </a:ext>
            </a:extLst>
          </p:cNvPr>
          <p:cNvPicPr>
            <a:picLocks noChangeAspect="1"/>
          </p:cNvPicPr>
          <p:nvPr/>
        </p:nvPicPr>
        <p:blipFill>
          <a:blip r:embed="rId4"/>
          <a:stretch>
            <a:fillRect/>
          </a:stretch>
        </p:blipFill>
        <p:spPr>
          <a:xfrm>
            <a:off x="327480" y="1782440"/>
            <a:ext cx="6032417" cy="457427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6AFB564-C786-FF65-3FF7-53C0DA750BC1}"/>
              </a:ext>
            </a:extLst>
          </p:cNvPr>
          <p:cNvSpPr txBox="1"/>
          <p:nvPr/>
        </p:nvSpPr>
        <p:spPr>
          <a:xfrm>
            <a:off x="6461638" y="3274218"/>
            <a:ext cx="2670659" cy="19210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chemeClr val="tx1"/>
                </a:solidFill>
              </a:rPr>
              <a:t>i</a:t>
            </a:r>
            <a:r>
              <a:rPr lang="en-US" b="1">
                <a:solidFill>
                  <a:schemeClr val="tx1"/>
                </a:solidFill>
              </a:rPr>
              <a:t>) Microcontroller</a:t>
            </a:r>
            <a:endParaRPr lang="en-US">
              <a:solidFill>
                <a:schemeClr val="tx1"/>
              </a:solidFill>
            </a:endParaRPr>
          </a:p>
          <a:p>
            <a:pPr marL="285750" indent="-285750">
              <a:spcAft>
                <a:spcPts val="1000"/>
              </a:spcAft>
              <a:buFont typeface="Calibri,Sans-Serif"/>
              <a:buChar char="-"/>
            </a:pPr>
            <a:r>
              <a:rPr lang="en-US">
                <a:solidFill>
                  <a:schemeClr val="tx1"/>
                </a:solidFill>
              </a:rPr>
              <a:t>Adrian Guzman</a:t>
            </a:r>
          </a:p>
          <a:p>
            <a:r>
              <a:rPr lang="en-US" b="1">
                <a:solidFill>
                  <a:schemeClr val="tx1"/>
                </a:solidFill>
              </a:rPr>
              <a:t>ii) Electronic Circuits</a:t>
            </a:r>
            <a:endParaRPr lang="en-US">
              <a:solidFill>
                <a:schemeClr val="tx1"/>
              </a:solidFill>
            </a:endParaRPr>
          </a:p>
          <a:p>
            <a:pPr marL="285750" indent="-285750">
              <a:spcAft>
                <a:spcPts val="500"/>
              </a:spcAft>
              <a:buFont typeface="Calibri"/>
              <a:buChar char="-"/>
            </a:pPr>
            <a:r>
              <a:rPr lang="en-US">
                <a:solidFill>
                  <a:schemeClr val="tx1"/>
                </a:solidFill>
              </a:rPr>
              <a:t>Emily Hamsa</a:t>
            </a:r>
          </a:p>
          <a:p>
            <a:pPr marL="171450" indent="-171450">
              <a:spcAft>
                <a:spcPts val="1000"/>
              </a:spcAft>
              <a:buFont typeface="Calibri"/>
              <a:buChar char="-"/>
            </a:pPr>
            <a:r>
              <a:rPr lang="en-US">
                <a:solidFill>
                  <a:schemeClr val="tx1"/>
                </a:solidFill>
              </a:rPr>
              <a:t>   Ethan Woods</a:t>
            </a:r>
          </a:p>
          <a:p>
            <a:r>
              <a:rPr lang="en-US" b="1">
                <a:solidFill>
                  <a:schemeClr val="tx1"/>
                </a:solidFill>
              </a:rPr>
              <a:t>iii) Application Development</a:t>
            </a:r>
            <a:endParaRPr lang="en-US">
              <a:solidFill>
                <a:schemeClr val="tx1"/>
              </a:solidFill>
            </a:endParaRPr>
          </a:p>
          <a:p>
            <a:pPr marL="285750" indent="-285750">
              <a:spcAft>
                <a:spcPts val="500"/>
              </a:spcAft>
              <a:buFont typeface="Calibri"/>
              <a:buChar char="-"/>
            </a:pPr>
            <a:r>
              <a:rPr lang="en-US">
                <a:solidFill>
                  <a:schemeClr val="tx1"/>
                </a:solidFill>
              </a:rPr>
              <a:t>Jaishil Shah</a:t>
            </a:r>
            <a:endParaRPr lang="en-US" b="1">
              <a:solidFill>
                <a:schemeClr val="tx1"/>
              </a:solidFill>
            </a:endParaRPr>
          </a:p>
        </p:txBody>
      </p:sp>
      <p:sp>
        <p:nvSpPr>
          <p:cNvPr id="3" name="TextBox 2">
            <a:extLst>
              <a:ext uri="{FF2B5EF4-FFF2-40B4-BE49-F238E27FC236}">
                <a16:creationId xmlns:a16="http://schemas.microsoft.com/office/drawing/2014/main" id="{350FA05E-D0DE-47EF-51F6-04F0CB6CAC28}"/>
              </a:ext>
            </a:extLst>
          </p:cNvPr>
          <p:cNvSpPr txBox="1"/>
          <p:nvPr/>
        </p:nvSpPr>
        <p:spPr>
          <a:xfrm>
            <a:off x="6455851" y="2915740"/>
            <a:ext cx="27931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t>Subsystem Intro Projects:</a:t>
            </a:r>
          </a:p>
        </p:txBody>
      </p:sp>
    </p:spTree>
    <p:extLst>
      <p:ext uri="{BB962C8B-B14F-4D97-AF65-F5344CB8AC3E}">
        <p14:creationId xmlns:p14="http://schemas.microsoft.com/office/powerpoint/2010/main" val="1945554343"/>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00000"/>
              <a:buFont typeface="Arial"/>
              <a:buNone/>
            </a:pPr>
            <a:r>
              <a:rPr lang="en-US" dirty="0"/>
              <a:t>Diagram of subsystems and interface</a:t>
            </a:r>
            <a:endParaRPr dirty="0"/>
          </a:p>
        </p:txBody>
      </p:sp>
      <p:pic>
        <p:nvPicPr>
          <p:cNvPr id="2" name="Picture 1" descr="A diagram of a factory automation system&#10;&#10;Description automatically generated">
            <a:extLst>
              <a:ext uri="{FF2B5EF4-FFF2-40B4-BE49-F238E27FC236}">
                <a16:creationId xmlns:a16="http://schemas.microsoft.com/office/drawing/2014/main" id="{D68D9306-788E-5327-EB43-A8411A0712D8}"/>
              </a:ext>
            </a:extLst>
          </p:cNvPr>
          <p:cNvPicPr>
            <a:picLocks noChangeAspect="1"/>
          </p:cNvPicPr>
          <p:nvPr/>
        </p:nvPicPr>
        <p:blipFill>
          <a:blip r:embed="rId4"/>
          <a:stretch>
            <a:fillRect/>
          </a:stretch>
        </p:blipFill>
        <p:spPr>
          <a:xfrm>
            <a:off x="907640" y="1852933"/>
            <a:ext cx="7328719" cy="423786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FDDE8817-4BBA-8461-624A-9B47E9E270C2}"/>
              </a:ext>
            </a:extLst>
          </p:cNvPr>
          <p:cNvSpPr txBox="1"/>
          <p:nvPr/>
        </p:nvSpPr>
        <p:spPr>
          <a:xfrm>
            <a:off x="1031212" y="6164827"/>
            <a:ext cx="7081574" cy="307777"/>
          </a:xfrm>
          <a:prstGeom prst="rect">
            <a:avLst/>
          </a:prstGeom>
          <a:noFill/>
        </p:spPr>
        <p:txBody>
          <a:bodyPr wrap="square" lIns="91440" tIns="45720" rIns="91440" bIns="45720" rtlCol="0" anchor="t">
            <a:spAutoFit/>
          </a:bodyPr>
          <a:lstStyle/>
          <a:p>
            <a:r>
              <a:rPr lang="en-US" b="1"/>
              <a:t>Subsystem Diagram Color: </a:t>
            </a:r>
            <a:r>
              <a:rPr lang="en-US" b="1">
                <a:solidFill>
                  <a:schemeClr val="tx1"/>
                </a:solidFill>
                <a:highlight>
                  <a:srgbClr val="54C45E"/>
                </a:highlight>
              </a:rPr>
              <a:t>Power</a:t>
            </a:r>
            <a:r>
              <a:rPr lang="en-US" b="1"/>
              <a:t>, </a:t>
            </a:r>
            <a:r>
              <a:rPr lang="en-US" b="1">
                <a:solidFill>
                  <a:schemeClr val="bg1"/>
                </a:solidFill>
                <a:highlight>
                  <a:srgbClr val="E81313"/>
                </a:highlight>
              </a:rPr>
              <a:t>MCU/Connectivity</a:t>
            </a:r>
            <a:r>
              <a:rPr lang="en-US" b="1">
                <a:solidFill>
                  <a:schemeClr val="tx1"/>
                </a:solidFill>
              </a:rPr>
              <a:t>,</a:t>
            </a:r>
            <a:r>
              <a:rPr lang="en-US" b="1">
                <a:solidFill>
                  <a:srgbClr val="6DB1FF"/>
                </a:solidFill>
              </a:rPr>
              <a:t> </a:t>
            </a:r>
            <a:r>
              <a:rPr lang="en-US" b="1">
                <a:solidFill>
                  <a:schemeClr val="tx1"/>
                </a:solidFill>
                <a:highlight>
                  <a:srgbClr val="6DB1FF"/>
                </a:highlight>
              </a:rPr>
              <a:t>Mobile App</a:t>
            </a:r>
            <a:r>
              <a:rPr lang="en-US" b="1"/>
              <a:t>, </a:t>
            </a:r>
            <a:r>
              <a:rPr lang="en-US" b="1">
                <a:solidFill>
                  <a:schemeClr val="tx1"/>
                </a:solidFill>
                <a:highlight>
                  <a:srgbClr val="FCFCCA"/>
                </a:highlight>
              </a:rPr>
              <a:t>Motor Control</a:t>
            </a:r>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a:t>Task partition</a:t>
            </a:r>
            <a:endParaRPr/>
          </a:p>
        </p:txBody>
      </p:sp>
      <p:sp>
        <p:nvSpPr>
          <p:cNvPr id="80" name="Google Shape;80;p12"/>
          <p:cNvSpPr txBox="1">
            <a:spLocks noGrp="1"/>
          </p:cNvSpPr>
          <p:nvPr>
            <p:ph type="body" idx="1"/>
          </p:nvPr>
        </p:nvSpPr>
        <p:spPr>
          <a:xfrm>
            <a:off x="457200" y="2049270"/>
            <a:ext cx="8229600" cy="4637280"/>
          </a:xfrm>
          <a:prstGeom prst="rect">
            <a:avLst/>
          </a:prstGeom>
          <a:noFill/>
          <a:ln>
            <a:noFill/>
          </a:ln>
        </p:spPr>
        <p:txBody>
          <a:bodyPr spcFirstLastPara="1" wrap="square" lIns="91425" tIns="45700" rIns="91425" bIns="45700" anchor="t" anchorCtr="0">
            <a:normAutofit fontScale="77500" lnSpcReduction="20000"/>
          </a:bodyPr>
          <a:lstStyle/>
          <a:p>
            <a:pPr marL="0" indent="0">
              <a:spcBef>
                <a:spcPts val="0"/>
              </a:spcBef>
              <a:buSzPts val="3200"/>
              <a:buNone/>
            </a:pPr>
            <a:r>
              <a:rPr lang="en-US" sz="2400" b="1"/>
              <a:t>Adrian:</a:t>
            </a:r>
            <a:endParaRPr lang="en-US"/>
          </a:p>
          <a:p>
            <a:pPr marL="342900">
              <a:spcBef>
                <a:spcPts val="0"/>
              </a:spcBef>
              <a:buSzPts val="3200"/>
              <a:buFont typeface="Calibri"/>
              <a:buChar char="-"/>
            </a:pPr>
            <a:r>
              <a:rPr lang="en-US" sz="2400"/>
              <a:t>MCU &amp; processing subsystem, which includes creating PCB with MCU, ESP32 Bluetooth, and integration with motor driver subsystem.</a:t>
            </a:r>
            <a:endParaRPr lang="en-US"/>
          </a:p>
          <a:p>
            <a:pPr marL="0" indent="0">
              <a:spcBef>
                <a:spcPts val="1000"/>
              </a:spcBef>
              <a:buSzPts val="3200"/>
              <a:buNone/>
            </a:pPr>
            <a:r>
              <a:rPr lang="en-US" sz="2400" b="1"/>
              <a:t>Ethan: </a:t>
            </a:r>
          </a:p>
          <a:p>
            <a:pPr marL="342900">
              <a:spcBef>
                <a:spcPts val="640"/>
              </a:spcBef>
              <a:buSzPts val="3200"/>
              <a:buFont typeface="Calibri"/>
              <a:buChar char="-"/>
            </a:pPr>
            <a:r>
              <a:rPr lang="en-US" sz="2400"/>
              <a:t>Motor driving subsystem, which includes creating a PCB with motor drivers for motor, communication with MCU, and motor motion.</a:t>
            </a:r>
            <a:endParaRPr lang="en-US"/>
          </a:p>
          <a:p>
            <a:pPr marL="0" indent="0">
              <a:spcBef>
                <a:spcPts val="1000"/>
              </a:spcBef>
              <a:buSzPts val="3200"/>
              <a:buNone/>
            </a:pPr>
            <a:r>
              <a:rPr lang="en-US" sz="2400" b="1"/>
              <a:t>Emily: </a:t>
            </a:r>
          </a:p>
          <a:p>
            <a:pPr marL="342900">
              <a:spcBef>
                <a:spcPts val="640"/>
              </a:spcBef>
              <a:buSzPts val="3200"/>
              <a:buFont typeface="Calibri"/>
              <a:buChar char="-"/>
            </a:pPr>
            <a:r>
              <a:rPr lang="en-US" sz="2400"/>
              <a:t>Power and battery management subsystem, which includes the respective PCBs for the PMS and the battery charging system.</a:t>
            </a:r>
            <a:endParaRPr lang="en-US"/>
          </a:p>
          <a:p>
            <a:pPr marL="0" indent="0">
              <a:spcBef>
                <a:spcPts val="1000"/>
              </a:spcBef>
              <a:buSzPts val="3200"/>
              <a:buNone/>
            </a:pPr>
            <a:r>
              <a:rPr lang="en-US" sz="2400" b="1"/>
              <a:t>Jaishil: </a:t>
            </a:r>
          </a:p>
          <a:p>
            <a:pPr marL="342900">
              <a:spcBef>
                <a:spcPts val="640"/>
              </a:spcBef>
              <a:buSzPts val="3200"/>
              <a:buFont typeface="Calibri"/>
              <a:buChar char="-"/>
            </a:pPr>
            <a:r>
              <a:rPr lang="en-US" sz="2400"/>
              <a:t>Wireless connectivity and interface subsystem, which includes the mobile application development and communication signal sending.</a:t>
            </a:r>
            <a:endParaRPr lang="en-US"/>
          </a:p>
          <a:p>
            <a:pPr marL="342900">
              <a:spcBef>
                <a:spcPts val="640"/>
              </a:spcBef>
              <a:buSzPts val="3200"/>
              <a:buFont typeface="Calibri"/>
              <a:buChar char="-"/>
            </a:pPr>
            <a:endParaRPr lang="en-US" sz="2400"/>
          </a:p>
          <a:p>
            <a:pPr marL="0" indent="0">
              <a:spcBef>
                <a:spcPts val="640"/>
              </a:spcBef>
              <a:buSzPts val="3200"/>
              <a:buNone/>
            </a:pPr>
            <a:endParaRPr lang="en-US" sz="2400"/>
          </a:p>
          <a:p>
            <a:pPr marL="0" indent="0">
              <a:spcBef>
                <a:spcPts val="640"/>
              </a:spcBef>
              <a:buSzPts val="3200"/>
              <a:buNone/>
            </a:pPr>
            <a:r>
              <a:rPr lang="en-US" sz="2100" i="1"/>
              <a:t>*Each team member will hold a 25% share in physical design of Cobot </a:t>
            </a:r>
          </a:p>
        </p:txBody>
      </p:sp>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57200" y="919338"/>
            <a:ext cx="8229600" cy="803756"/>
          </a:xfrm>
          <a:prstGeom prst="rect">
            <a:avLst/>
          </a:prstGeom>
          <a:noFill/>
          <a:ln>
            <a:noFill/>
          </a:ln>
        </p:spPr>
        <p:txBody>
          <a:bodyPr spcFirstLastPara="1" wrap="square" lIns="91425" tIns="45700" rIns="91425" bIns="45700" anchor="ctr" anchorCtr="0">
            <a:normAutofit/>
          </a:bodyPr>
          <a:lstStyle/>
          <a:p>
            <a:r>
              <a:rPr lang="en-US" sz="2900"/>
              <a:t>Motor/Motor Driver Subsystem</a:t>
            </a:r>
          </a:p>
        </p:txBody>
      </p:sp>
      <p:sp>
        <p:nvSpPr>
          <p:cNvPr id="86" name="Google Shape;86;p13"/>
          <p:cNvSpPr txBox="1">
            <a:spLocks noGrp="1"/>
          </p:cNvSpPr>
          <p:nvPr>
            <p:ph type="body" idx="1"/>
          </p:nvPr>
        </p:nvSpPr>
        <p:spPr>
          <a:xfrm>
            <a:off x="256161" y="1723094"/>
            <a:ext cx="5402580" cy="4955836"/>
          </a:xfrm>
          <a:prstGeom prst="rect">
            <a:avLst/>
          </a:prstGeom>
          <a:noFill/>
          <a:ln>
            <a:noFill/>
          </a:ln>
        </p:spPr>
        <p:txBody>
          <a:bodyPr spcFirstLastPara="1" wrap="square" lIns="91425" tIns="45700" rIns="91425" bIns="45700" anchor="t" anchorCtr="0">
            <a:normAutofit/>
          </a:bodyPr>
          <a:lstStyle/>
          <a:p>
            <a:pPr marL="0" indent="0">
              <a:spcBef>
                <a:spcPts val="0"/>
              </a:spcBef>
              <a:buSzPts val="3200"/>
              <a:buNone/>
            </a:pPr>
            <a:r>
              <a:rPr lang="en-US" sz="1400"/>
              <a:t>This subsystem harbors the movement of mixed strength Brushless DC (BLDC) Motors using TI’s DRV8161 Motor Drivers. </a:t>
            </a:r>
          </a:p>
          <a:p>
            <a:pPr marL="0" indent="0">
              <a:spcBef>
                <a:spcPts val="0"/>
              </a:spcBef>
              <a:buSzPts val="3200"/>
              <a:buNone/>
            </a:pPr>
            <a:r>
              <a:rPr lang="en-US" sz="1400"/>
              <a:t>The DRV8161 can drive higher voltages, which increases the quality and strength of the motors we can use.</a:t>
            </a:r>
            <a:endParaRPr lang="en-US"/>
          </a:p>
          <a:p>
            <a:pPr marL="0" indent="0">
              <a:spcBef>
                <a:spcPts val="0"/>
              </a:spcBef>
              <a:buSzPts val="3200"/>
              <a:buNone/>
            </a:pPr>
            <a:endParaRPr lang="en-US" sz="1400"/>
          </a:p>
          <a:p>
            <a:pPr marL="0" indent="0">
              <a:spcBef>
                <a:spcPts val="0"/>
              </a:spcBef>
              <a:buSzPts val="3200"/>
              <a:buNone/>
            </a:pPr>
            <a:r>
              <a:rPr lang="en-US" sz="1400" b="1"/>
              <a:t>Deliverable:</a:t>
            </a:r>
            <a:r>
              <a:rPr lang="en-US" sz="1400"/>
              <a:t> Precise Motor control with C2000 MCU through the DRV8161 Motor Drivers</a:t>
            </a:r>
          </a:p>
          <a:p>
            <a:pPr marL="0" indent="0">
              <a:spcBef>
                <a:spcPts val="0"/>
              </a:spcBef>
              <a:buSzPts val="3200"/>
              <a:buNone/>
            </a:pPr>
            <a:endParaRPr lang="en-US" sz="1400"/>
          </a:p>
          <a:p>
            <a:pPr marL="0" indent="0">
              <a:spcBef>
                <a:spcPts val="0"/>
              </a:spcBef>
              <a:buSzPts val="3200"/>
              <a:buNone/>
            </a:pPr>
            <a:r>
              <a:rPr lang="en-US" sz="1400" b="1"/>
              <a:t>Software used:</a:t>
            </a:r>
            <a:r>
              <a:rPr lang="en-US" sz="1400"/>
              <a:t> Altium, TI Cloud Agent (DRV8161 GUI), CCS, C2000 Ware</a:t>
            </a:r>
          </a:p>
          <a:p>
            <a:pPr marL="0" indent="0">
              <a:spcBef>
                <a:spcPts val="0"/>
              </a:spcBef>
              <a:buSzPts val="3200"/>
              <a:buNone/>
            </a:pPr>
            <a:endParaRPr lang="en-US" sz="1400"/>
          </a:p>
          <a:p>
            <a:pPr marL="0" indent="0">
              <a:spcBef>
                <a:spcPts val="0"/>
              </a:spcBef>
              <a:spcAft>
                <a:spcPts val="600"/>
              </a:spcAft>
              <a:buSzPts val="3200"/>
              <a:buNone/>
            </a:pPr>
            <a:r>
              <a:rPr lang="en-US" sz="1400" b="1"/>
              <a:t>Motor Breakdown</a:t>
            </a:r>
            <a:r>
              <a:rPr lang="en-US" sz="1400"/>
              <a:t> </a:t>
            </a:r>
            <a:r>
              <a:rPr lang="en-US" sz="1400" b="1"/>
              <a:t>(5 Degrees of Freedom)</a:t>
            </a:r>
            <a:r>
              <a:rPr lang="en-US" sz="1400"/>
              <a:t>:</a:t>
            </a:r>
          </a:p>
          <a:p>
            <a:pPr marL="342900">
              <a:spcBef>
                <a:spcPts val="0"/>
              </a:spcBef>
              <a:buSzPct val="150000"/>
            </a:pPr>
            <a:r>
              <a:rPr lang="en-US" sz="1400"/>
              <a:t>360° Rotation at the Base</a:t>
            </a:r>
          </a:p>
          <a:p>
            <a:pPr marL="342900">
              <a:spcBef>
                <a:spcPts val="0"/>
              </a:spcBef>
              <a:buSzPct val="150000"/>
            </a:pPr>
            <a:r>
              <a:rPr lang="en-US" sz="1400"/>
              <a:t>Two 135°* (TBD) Up and Down Arm Movement</a:t>
            </a:r>
          </a:p>
          <a:p>
            <a:pPr marL="342900">
              <a:spcBef>
                <a:spcPts val="0"/>
              </a:spcBef>
              <a:buSzPct val="150000"/>
            </a:pPr>
            <a:r>
              <a:rPr lang="en-US" sz="1400"/>
              <a:t>360° Head Rotation</a:t>
            </a:r>
          </a:p>
          <a:p>
            <a:pPr marL="342900">
              <a:spcBef>
                <a:spcPts val="0"/>
              </a:spcBef>
              <a:buSzPct val="150000"/>
            </a:pPr>
            <a:endParaRPr lang="en-US" sz="1400"/>
          </a:p>
          <a:p>
            <a:pPr marL="0" indent="0">
              <a:spcBef>
                <a:spcPts val="0"/>
              </a:spcBef>
              <a:spcAft>
                <a:spcPts val="600"/>
              </a:spcAft>
              <a:buSzPts val="3200"/>
              <a:buNone/>
            </a:pPr>
            <a:r>
              <a:rPr lang="en-US" sz="1400" b="1"/>
              <a:t>Current Progress: </a:t>
            </a:r>
          </a:p>
          <a:p>
            <a:pPr marL="342900">
              <a:spcBef>
                <a:spcPts val="0"/>
              </a:spcBef>
              <a:buSzPct val="150000"/>
            </a:pPr>
            <a:r>
              <a:rPr lang="en-US" sz="1400"/>
              <a:t>Researching and Deciding Motors to Use</a:t>
            </a:r>
          </a:p>
          <a:p>
            <a:pPr marL="342900">
              <a:spcBef>
                <a:spcPts val="0"/>
              </a:spcBef>
              <a:buSzPct val="150000"/>
            </a:pPr>
            <a:r>
              <a:rPr lang="en-US" sz="1400"/>
              <a:t>Started learning and working with Altium</a:t>
            </a:r>
          </a:p>
          <a:p>
            <a:pPr marL="0" indent="0">
              <a:spcBef>
                <a:spcPts val="0"/>
              </a:spcBef>
              <a:buSzPct val="150000"/>
              <a:buNone/>
            </a:pPr>
            <a:endParaRPr lang="en-US" sz="1400"/>
          </a:p>
          <a:p>
            <a:pPr marL="0" indent="0">
              <a:spcBef>
                <a:spcPts val="0"/>
              </a:spcBef>
              <a:buSzPct val="150000"/>
              <a:buNone/>
            </a:pPr>
            <a:r>
              <a:rPr lang="en-US" sz="1400" b="1"/>
              <a:t>Next Goal: </a:t>
            </a:r>
            <a:r>
              <a:rPr lang="en-US" sz="1400"/>
              <a:t>Complete Introduction Project and Decide Motors</a:t>
            </a:r>
          </a:p>
          <a:p>
            <a:pPr marL="285750" indent="-285750">
              <a:spcBef>
                <a:spcPts val="0"/>
              </a:spcBef>
              <a:buSzPts val="3200"/>
            </a:pPr>
            <a:endParaRPr lang="en-US" sz="1400" b="1"/>
          </a:p>
          <a:p>
            <a:pPr marL="0" indent="0">
              <a:spcBef>
                <a:spcPts val="0"/>
              </a:spcBef>
              <a:buSzPts val="3200"/>
              <a:buNone/>
            </a:pPr>
            <a:endParaRPr lang="en-US" sz="1400" b="1"/>
          </a:p>
          <a:p>
            <a:pPr marL="0" indent="0">
              <a:spcBef>
                <a:spcPts val="0"/>
              </a:spcBef>
              <a:buSzPts val="3200"/>
              <a:buNone/>
            </a:pPr>
            <a:endParaRPr lang="en-US" sz="1600"/>
          </a:p>
          <a:p>
            <a:pPr marL="0" indent="0">
              <a:spcBef>
                <a:spcPts val="0"/>
              </a:spcBef>
              <a:buSzPts val="3200"/>
              <a:buNone/>
            </a:pPr>
            <a:endParaRPr lang="en-US" sz="1600"/>
          </a:p>
        </p:txBody>
      </p:sp>
      <p:sp>
        <p:nvSpPr>
          <p:cNvPr id="2" name="TextBox 1">
            <a:extLst>
              <a:ext uri="{FF2B5EF4-FFF2-40B4-BE49-F238E27FC236}">
                <a16:creationId xmlns:a16="http://schemas.microsoft.com/office/drawing/2014/main" id="{60EA2FE6-2506-E77F-462F-7FF940B2C0FE}"/>
              </a:ext>
            </a:extLst>
          </p:cNvPr>
          <p:cNvSpPr txBox="1"/>
          <p:nvPr/>
        </p:nvSpPr>
        <p:spPr>
          <a:xfrm>
            <a:off x="8556584" y="39168"/>
            <a:ext cx="65956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b="1"/>
              <a:t>Ethan</a:t>
            </a:r>
          </a:p>
        </p:txBody>
      </p:sp>
      <p:pic>
        <p:nvPicPr>
          <p:cNvPr id="4" name="Picture 3" descr="A green circuit board with many small round objects&#10;&#10;Description automatically generated">
            <a:extLst>
              <a:ext uri="{FF2B5EF4-FFF2-40B4-BE49-F238E27FC236}">
                <a16:creationId xmlns:a16="http://schemas.microsoft.com/office/drawing/2014/main" id="{9F98B7A7-D4F9-2BC6-F43F-5E4AF30A1D8E}"/>
              </a:ext>
            </a:extLst>
          </p:cNvPr>
          <p:cNvPicPr>
            <a:picLocks noChangeAspect="1"/>
          </p:cNvPicPr>
          <p:nvPr/>
        </p:nvPicPr>
        <p:blipFill>
          <a:blip r:embed="rId4"/>
          <a:stretch>
            <a:fillRect/>
          </a:stretch>
        </p:blipFill>
        <p:spPr>
          <a:xfrm>
            <a:off x="6021038" y="3973659"/>
            <a:ext cx="2240163" cy="137770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24C4C7C-6B68-B492-5E43-73D6FA762C39}"/>
              </a:ext>
            </a:extLst>
          </p:cNvPr>
          <p:cNvSpPr txBox="1"/>
          <p:nvPr/>
        </p:nvSpPr>
        <p:spPr>
          <a:xfrm>
            <a:off x="6186550" y="5460871"/>
            <a:ext cx="191176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t>DRV8161 EVM Board</a:t>
            </a:r>
          </a:p>
        </p:txBody>
      </p:sp>
      <p:pic>
        <p:nvPicPr>
          <p:cNvPr id="6" name="Picture 5" descr="A diagram of a smart gate driver&#10;&#10;Description automatically generated">
            <a:extLst>
              <a:ext uri="{FF2B5EF4-FFF2-40B4-BE49-F238E27FC236}">
                <a16:creationId xmlns:a16="http://schemas.microsoft.com/office/drawing/2014/main" id="{6BCD08F4-FA3B-1885-77A4-E89786F6AC7D}"/>
              </a:ext>
            </a:extLst>
          </p:cNvPr>
          <p:cNvPicPr>
            <a:picLocks noChangeAspect="1"/>
          </p:cNvPicPr>
          <p:nvPr/>
        </p:nvPicPr>
        <p:blipFill>
          <a:blip r:embed="rId5"/>
          <a:srcRect l="5561" t="4508" r="3748" b="-410"/>
          <a:stretch/>
        </p:blipFill>
        <p:spPr>
          <a:xfrm>
            <a:off x="5702423" y="2028314"/>
            <a:ext cx="2799674" cy="137557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F20C4F6-E34A-FFEE-CD17-956A556C2B28}"/>
              </a:ext>
            </a:extLst>
          </p:cNvPr>
          <p:cNvSpPr txBox="1"/>
          <p:nvPr/>
        </p:nvSpPr>
        <p:spPr>
          <a:xfrm>
            <a:off x="5892173" y="3574354"/>
            <a:ext cx="243078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t>DRV816x Simple Schematic</a:t>
            </a:r>
          </a:p>
        </p:txBody>
      </p:sp>
    </p:spTree>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573551" y="892813"/>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sz="2900"/>
              <a:t>MCU/Processing Subsystem</a:t>
            </a:r>
          </a:p>
        </p:txBody>
      </p:sp>
      <p:sp>
        <p:nvSpPr>
          <p:cNvPr id="2" name="TextBox 1">
            <a:extLst>
              <a:ext uri="{FF2B5EF4-FFF2-40B4-BE49-F238E27FC236}">
                <a16:creationId xmlns:a16="http://schemas.microsoft.com/office/drawing/2014/main" id="{B40E28DD-1AE4-6366-A4E6-572691CA7725}"/>
              </a:ext>
            </a:extLst>
          </p:cNvPr>
          <p:cNvSpPr txBox="1"/>
          <p:nvPr/>
        </p:nvSpPr>
        <p:spPr>
          <a:xfrm>
            <a:off x="8450645" y="106497"/>
            <a:ext cx="70501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b="1"/>
              <a:t>Adrian</a:t>
            </a:r>
          </a:p>
        </p:txBody>
      </p:sp>
      <p:sp>
        <p:nvSpPr>
          <p:cNvPr id="6" name="TextBox 5">
            <a:extLst>
              <a:ext uri="{FF2B5EF4-FFF2-40B4-BE49-F238E27FC236}">
                <a16:creationId xmlns:a16="http://schemas.microsoft.com/office/drawing/2014/main" id="{4123E0A9-EB1B-7E29-0A5D-C8E7C1097850}"/>
              </a:ext>
            </a:extLst>
          </p:cNvPr>
          <p:cNvSpPr txBox="1"/>
          <p:nvPr/>
        </p:nvSpPr>
        <p:spPr>
          <a:xfrm>
            <a:off x="340849" y="1696569"/>
            <a:ext cx="6187006" cy="4567404"/>
          </a:xfrm>
          <a:prstGeom prst="rect">
            <a:avLst/>
          </a:prstGeom>
          <a:noFill/>
        </p:spPr>
        <p:txBody>
          <a:bodyPr wrap="square">
            <a:spAutoFit/>
          </a:bodyPr>
          <a:lstStyle/>
          <a:p>
            <a:r>
              <a:rPr lang="en-US" sz="1380" b="1">
                <a:solidFill>
                  <a:srgbClr val="333333"/>
                </a:solidFill>
                <a:latin typeface="Roboto" panose="02000000000000000000" pitchFamily="2" charset="0"/>
              </a:rPr>
              <a:t>Subsystem Deliverable: </a:t>
            </a:r>
            <a:r>
              <a:rPr lang="en-US" sz="1380">
                <a:solidFill>
                  <a:srgbClr val="333333"/>
                </a:solidFill>
                <a:latin typeface="Roboto" panose="02000000000000000000" pitchFamily="2" charset="0"/>
              </a:rPr>
              <a:t>PCB that integrates MCU, motor drivers, and ESP 32</a:t>
            </a:r>
          </a:p>
          <a:p>
            <a:r>
              <a:rPr lang="en-US" sz="1380" b="1">
                <a:solidFill>
                  <a:srgbClr val="333333"/>
                </a:solidFill>
                <a:latin typeface="Roboto" panose="02000000000000000000" pitchFamily="2" charset="0"/>
              </a:rPr>
              <a:t>Demo: </a:t>
            </a:r>
            <a:r>
              <a:rPr lang="en-US" sz="1380">
                <a:solidFill>
                  <a:srgbClr val="333333"/>
                </a:solidFill>
                <a:latin typeface="Roboto" panose="02000000000000000000" pitchFamily="2" charset="0"/>
              </a:rPr>
              <a:t>Showcase MCU control with blinking LED (program &amp; flash MCU)</a:t>
            </a:r>
          </a:p>
          <a:p>
            <a:endParaRPr lang="en-US" sz="1380">
              <a:solidFill>
                <a:srgbClr val="333333"/>
              </a:solidFill>
              <a:latin typeface="Roboto" panose="02000000000000000000" pitchFamily="2" charset="0"/>
            </a:endParaRPr>
          </a:p>
          <a:p>
            <a:r>
              <a:rPr lang="en-US" sz="1380" b="1">
                <a:solidFill>
                  <a:srgbClr val="333333"/>
                </a:solidFill>
                <a:latin typeface="Roboto" panose="02000000000000000000" pitchFamily="2" charset="0"/>
              </a:rPr>
              <a:t>Software: </a:t>
            </a:r>
            <a:r>
              <a:rPr lang="en-US" sz="1380">
                <a:solidFill>
                  <a:srgbClr val="333333"/>
                </a:solidFill>
                <a:latin typeface="Roboto" panose="02000000000000000000" pitchFamily="2" charset="0"/>
              </a:rPr>
              <a:t>Altium, C2000 Ware, CCS</a:t>
            </a:r>
          </a:p>
          <a:p>
            <a:r>
              <a:rPr lang="en-US" sz="1380" b="1">
                <a:solidFill>
                  <a:srgbClr val="333333"/>
                </a:solidFill>
                <a:latin typeface="Roboto" panose="02000000000000000000" pitchFamily="2" charset="0"/>
              </a:rPr>
              <a:t>MCU: </a:t>
            </a:r>
            <a:r>
              <a:rPr lang="en-US" sz="1380">
                <a:solidFill>
                  <a:srgbClr val="333333"/>
                </a:solidFill>
                <a:latin typeface="Roboto" panose="02000000000000000000" pitchFamily="2" charset="0"/>
              </a:rPr>
              <a:t>F280049CPZS (100pin LQFP 0.3mm pad size x 0.5mm pitch)</a:t>
            </a:r>
          </a:p>
          <a:p>
            <a:pPr marL="285750" indent="-285750">
              <a:buFont typeface="Arial" panose="020B0604020202020204" pitchFamily="34" charset="0"/>
              <a:buChar char="•"/>
            </a:pPr>
            <a:r>
              <a:rPr lang="en-US" sz="1380">
                <a:solidFill>
                  <a:srgbClr val="333333"/>
                </a:solidFill>
                <a:latin typeface="Roboto" panose="02000000000000000000" pitchFamily="2" charset="0"/>
              </a:rPr>
              <a:t>16 ePWM channels (3x PWM per BLDC motor -&gt; 1 per phase)</a:t>
            </a:r>
          </a:p>
          <a:p>
            <a:pPr marL="285750" indent="-285750">
              <a:buFont typeface="Arial" panose="020B0604020202020204" pitchFamily="34" charset="0"/>
              <a:buChar char="•"/>
            </a:pPr>
            <a:r>
              <a:rPr lang="en-US" sz="1380">
                <a:solidFill>
                  <a:srgbClr val="333333"/>
                </a:solidFill>
                <a:latin typeface="Roboto" panose="02000000000000000000" pitchFamily="2" charset="0"/>
              </a:rPr>
              <a:t>40 GPIO pins (required for ESP32, fault, enable/disable)</a:t>
            </a:r>
          </a:p>
          <a:p>
            <a:endParaRPr lang="en-US" sz="1380">
              <a:solidFill>
                <a:srgbClr val="333333"/>
              </a:solidFill>
              <a:latin typeface="Roboto" panose="02000000000000000000" pitchFamily="2" charset="0"/>
            </a:endParaRPr>
          </a:p>
          <a:p>
            <a:r>
              <a:rPr lang="en-US" sz="1380" b="1">
                <a:solidFill>
                  <a:srgbClr val="333333"/>
                </a:solidFill>
                <a:latin typeface="Roboto" panose="02000000000000000000" pitchFamily="2" charset="0"/>
              </a:rPr>
              <a:t>Current Progress:</a:t>
            </a:r>
          </a:p>
          <a:p>
            <a:pPr marL="285750" indent="-285750">
              <a:buFont typeface="Arial" panose="020B0604020202020204" pitchFamily="34" charset="0"/>
              <a:buChar char="•"/>
            </a:pPr>
            <a:r>
              <a:rPr lang="en-US" sz="1380">
                <a:solidFill>
                  <a:srgbClr val="333333"/>
                </a:solidFill>
                <a:latin typeface="Roboto" panose="02000000000000000000" pitchFamily="2" charset="0"/>
              </a:rPr>
              <a:t>Schematic &amp; PCB footprint library on Altium</a:t>
            </a:r>
          </a:p>
          <a:p>
            <a:pPr marL="285750" indent="-285750">
              <a:buFont typeface="Arial" panose="020B0604020202020204" pitchFamily="34" charset="0"/>
              <a:buChar char="•"/>
            </a:pPr>
            <a:r>
              <a:rPr lang="en-US" sz="1380">
                <a:solidFill>
                  <a:srgbClr val="333333"/>
                </a:solidFill>
                <a:latin typeface="Roboto" panose="02000000000000000000" pitchFamily="2" charset="0"/>
              </a:rPr>
              <a:t>Non-inverting op-amp on Altium (Schematic and PCB) for subsystem introduction project. </a:t>
            </a:r>
          </a:p>
          <a:p>
            <a:pPr marL="285750" indent="-285750">
              <a:buFont typeface="Arial" panose="020B0604020202020204" pitchFamily="34" charset="0"/>
              <a:buChar char="•"/>
            </a:pPr>
            <a:endParaRPr lang="en-US" sz="1380">
              <a:solidFill>
                <a:srgbClr val="333333"/>
              </a:solidFill>
              <a:latin typeface="Roboto" panose="02000000000000000000" pitchFamily="2" charset="0"/>
            </a:endParaRPr>
          </a:p>
          <a:p>
            <a:r>
              <a:rPr lang="en-US" sz="1380" b="1">
                <a:solidFill>
                  <a:srgbClr val="333333"/>
                </a:solidFill>
                <a:latin typeface="Roboto" panose="02000000000000000000" pitchFamily="2" charset="0"/>
              </a:rPr>
              <a:t>Next Steps:</a:t>
            </a:r>
          </a:p>
          <a:p>
            <a:pPr marL="171450" indent="-171450">
              <a:buFont typeface="Arial" panose="020B0604020202020204" pitchFamily="34" charset="0"/>
              <a:buChar char="•"/>
            </a:pPr>
            <a:r>
              <a:rPr lang="en-US" sz="1380">
                <a:solidFill>
                  <a:srgbClr val="333333"/>
                </a:solidFill>
                <a:latin typeface="Roboto" panose="02000000000000000000" pitchFamily="2" charset="0"/>
              </a:rPr>
              <a:t>Begin schematic design on Altium</a:t>
            </a:r>
          </a:p>
          <a:p>
            <a:pPr marL="171450" indent="-171450">
              <a:buFont typeface="Arial" panose="020B0604020202020204" pitchFamily="34" charset="0"/>
              <a:buChar char="•"/>
            </a:pPr>
            <a:r>
              <a:rPr lang="en-US" sz="1380">
                <a:solidFill>
                  <a:srgbClr val="333333"/>
                </a:solidFill>
                <a:latin typeface="Roboto" panose="02000000000000000000" pitchFamily="2" charset="0"/>
              </a:rPr>
              <a:t>Use C2000 EVM to understand control for MCU</a:t>
            </a:r>
          </a:p>
          <a:p>
            <a:endParaRPr lang="en-US">
              <a:solidFill>
                <a:srgbClr val="333333"/>
              </a:solidFill>
              <a:latin typeface="Roboto" panose="02000000000000000000" pitchFamily="2" charset="0"/>
            </a:endParaRPr>
          </a:p>
          <a:p>
            <a:endParaRPr lang="en-US">
              <a:solidFill>
                <a:srgbClr val="333333"/>
              </a:solidFill>
              <a:latin typeface="Roboto" panose="02000000000000000000" pitchFamily="2" charset="0"/>
            </a:endParaRPr>
          </a:p>
          <a:p>
            <a:endParaRPr lang="en-US">
              <a:solidFill>
                <a:srgbClr val="333333"/>
              </a:solidFill>
              <a:latin typeface="Roboto" panose="02000000000000000000" pitchFamily="2" charset="0"/>
            </a:endParaRPr>
          </a:p>
          <a:p>
            <a:endParaRPr lang="en-US">
              <a:solidFill>
                <a:srgbClr val="333333"/>
              </a:solidFill>
              <a:latin typeface="Roboto" panose="02000000000000000000" pitchFamily="2" charset="0"/>
            </a:endParaRPr>
          </a:p>
          <a:p>
            <a:endParaRPr lang="en-US"/>
          </a:p>
        </p:txBody>
      </p:sp>
      <p:pic>
        <p:nvPicPr>
          <p:cNvPr id="13" name="Picture 12">
            <a:extLst>
              <a:ext uri="{FF2B5EF4-FFF2-40B4-BE49-F238E27FC236}">
                <a16:creationId xmlns:a16="http://schemas.microsoft.com/office/drawing/2014/main" id="{836491FC-C41A-DF23-6C26-7B49FAB49F88}"/>
              </a:ext>
            </a:extLst>
          </p:cNvPr>
          <p:cNvPicPr>
            <a:picLocks noChangeAspect="1"/>
          </p:cNvPicPr>
          <p:nvPr/>
        </p:nvPicPr>
        <p:blipFill>
          <a:blip r:embed="rId4"/>
          <a:stretch>
            <a:fillRect/>
          </a:stretch>
        </p:blipFill>
        <p:spPr>
          <a:xfrm>
            <a:off x="2164801" y="5322916"/>
            <a:ext cx="1051017" cy="804042"/>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9A60465A-5F96-1BDD-D24F-26889789F79A}"/>
              </a:ext>
            </a:extLst>
          </p:cNvPr>
          <p:cNvPicPr>
            <a:picLocks noChangeAspect="1"/>
          </p:cNvPicPr>
          <p:nvPr/>
        </p:nvPicPr>
        <p:blipFill>
          <a:blip r:embed="rId5"/>
          <a:stretch>
            <a:fillRect/>
          </a:stretch>
        </p:blipFill>
        <p:spPr>
          <a:xfrm>
            <a:off x="753487" y="5341974"/>
            <a:ext cx="1051017" cy="775634"/>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0D9D289C-AE0B-EF34-78F2-6A840B53784E}"/>
              </a:ext>
            </a:extLst>
          </p:cNvPr>
          <p:cNvSpPr txBox="1"/>
          <p:nvPr/>
        </p:nvSpPr>
        <p:spPr>
          <a:xfrm>
            <a:off x="1181939" y="6381435"/>
            <a:ext cx="1772530" cy="307777"/>
          </a:xfrm>
          <a:prstGeom prst="rect">
            <a:avLst/>
          </a:prstGeom>
          <a:noFill/>
        </p:spPr>
        <p:txBody>
          <a:bodyPr wrap="square" rtlCol="0">
            <a:spAutoFit/>
          </a:bodyPr>
          <a:lstStyle/>
          <a:p>
            <a:r>
              <a:rPr lang="en-US" b="1"/>
              <a:t>2D &amp; 3D Footprint</a:t>
            </a:r>
          </a:p>
        </p:txBody>
      </p:sp>
      <p:sp>
        <p:nvSpPr>
          <p:cNvPr id="20" name="TextBox 19">
            <a:extLst>
              <a:ext uri="{FF2B5EF4-FFF2-40B4-BE49-F238E27FC236}">
                <a16:creationId xmlns:a16="http://schemas.microsoft.com/office/drawing/2014/main" id="{228DCB26-EB32-767F-9198-0E42465B5A92}"/>
              </a:ext>
            </a:extLst>
          </p:cNvPr>
          <p:cNvSpPr txBox="1"/>
          <p:nvPr/>
        </p:nvSpPr>
        <p:spPr>
          <a:xfrm>
            <a:off x="3600545" y="6381435"/>
            <a:ext cx="2175612" cy="307777"/>
          </a:xfrm>
          <a:prstGeom prst="rect">
            <a:avLst/>
          </a:prstGeom>
          <a:noFill/>
        </p:spPr>
        <p:txBody>
          <a:bodyPr wrap="square" rtlCol="0">
            <a:spAutoFit/>
          </a:bodyPr>
          <a:lstStyle/>
          <a:p>
            <a:r>
              <a:rPr lang="en-US" b="1"/>
              <a:t>Intro Project Schematic</a:t>
            </a:r>
          </a:p>
        </p:txBody>
      </p:sp>
      <p:pic>
        <p:nvPicPr>
          <p:cNvPr id="22" name="Picture 2" descr="LAUNCHXL-F280049C F280049C LaunchPad™ development kit C2000™ Piccolo™ MCU angled board image">
            <a:extLst>
              <a:ext uri="{FF2B5EF4-FFF2-40B4-BE49-F238E27FC236}">
                <a16:creationId xmlns:a16="http://schemas.microsoft.com/office/drawing/2014/main" id="{A9610B53-89E7-789F-D195-982E783E59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1956" y="2185820"/>
            <a:ext cx="2545887" cy="14355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0EC8AC5-7CFE-7E07-AB36-D039E664D387}"/>
              </a:ext>
            </a:extLst>
          </p:cNvPr>
          <p:cNvSpPr txBox="1"/>
          <p:nvPr/>
        </p:nvSpPr>
        <p:spPr>
          <a:xfrm>
            <a:off x="7027877" y="3621418"/>
            <a:ext cx="1524000" cy="307777"/>
          </a:xfrm>
          <a:prstGeom prst="rect">
            <a:avLst/>
          </a:prstGeom>
          <a:noFill/>
        </p:spPr>
        <p:txBody>
          <a:bodyPr wrap="square" rtlCol="0">
            <a:spAutoFit/>
          </a:bodyPr>
          <a:lstStyle/>
          <a:p>
            <a:r>
              <a:rPr lang="en-US" b="1"/>
              <a:t>C2000 EVM</a:t>
            </a:r>
          </a:p>
        </p:txBody>
      </p:sp>
      <p:pic>
        <p:nvPicPr>
          <p:cNvPr id="24" name="Picture 4" descr="100-pin (PZ) package image">
            <a:extLst>
              <a:ext uri="{FF2B5EF4-FFF2-40B4-BE49-F238E27FC236}">
                <a16:creationId xmlns:a16="http://schemas.microsoft.com/office/drawing/2014/main" id="{6C8C6134-3741-B97A-25BB-12AA72B351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8104" y="5278969"/>
            <a:ext cx="1599180" cy="8995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AAC84F4-FB0A-50EC-525E-63CB42EDA1B3}"/>
              </a:ext>
            </a:extLst>
          </p:cNvPr>
          <p:cNvSpPr txBox="1"/>
          <p:nvPr/>
        </p:nvSpPr>
        <p:spPr>
          <a:xfrm>
            <a:off x="6303611" y="6381436"/>
            <a:ext cx="1879600" cy="307777"/>
          </a:xfrm>
          <a:prstGeom prst="rect">
            <a:avLst/>
          </a:prstGeom>
          <a:noFill/>
        </p:spPr>
        <p:txBody>
          <a:bodyPr wrap="square" rtlCol="0">
            <a:spAutoFit/>
          </a:bodyPr>
          <a:lstStyle/>
          <a:p>
            <a:r>
              <a:rPr lang="en-US" b="1" i="0" u="none" strike="noStrike">
                <a:effectLst/>
                <a:latin typeface="Roboto" panose="02000000000000000000" pitchFamily="2" charset="0"/>
              </a:rPr>
              <a:t>F280049CPZS MCU</a:t>
            </a:r>
            <a:endParaRPr lang="en-US" b="1"/>
          </a:p>
        </p:txBody>
      </p:sp>
      <p:pic>
        <p:nvPicPr>
          <p:cNvPr id="4" name="Picture 3">
            <a:extLst>
              <a:ext uri="{FF2B5EF4-FFF2-40B4-BE49-F238E27FC236}">
                <a16:creationId xmlns:a16="http://schemas.microsoft.com/office/drawing/2014/main" id="{4AAE2C19-6510-188B-5AC2-DA1A33BE86B0}"/>
              </a:ext>
            </a:extLst>
          </p:cNvPr>
          <p:cNvPicPr>
            <a:picLocks noChangeAspect="1"/>
          </p:cNvPicPr>
          <p:nvPr/>
        </p:nvPicPr>
        <p:blipFill>
          <a:blip r:embed="rId8"/>
          <a:stretch>
            <a:fillRect/>
          </a:stretch>
        </p:blipFill>
        <p:spPr>
          <a:xfrm>
            <a:off x="3737934" y="5341974"/>
            <a:ext cx="1911540" cy="8589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537443"/>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57200" y="973012"/>
            <a:ext cx="8229600" cy="803756"/>
          </a:xfrm>
          <a:prstGeom prst="rect">
            <a:avLst/>
          </a:prstGeom>
          <a:noFill/>
          <a:ln>
            <a:noFill/>
          </a:ln>
        </p:spPr>
        <p:txBody>
          <a:bodyPr spcFirstLastPara="1" wrap="square" lIns="91425" tIns="45700" rIns="91425" bIns="45700" anchor="ctr" anchorCtr="0">
            <a:noAutofit/>
          </a:bodyPr>
          <a:lstStyle/>
          <a:p>
            <a:r>
              <a:rPr lang="en-US" sz="2900"/>
              <a:t>Power and Battery Management Subsystem</a:t>
            </a:r>
          </a:p>
        </p:txBody>
      </p:sp>
      <p:sp>
        <p:nvSpPr>
          <p:cNvPr id="86" name="Google Shape;86;p13"/>
          <p:cNvSpPr txBox="1">
            <a:spLocks noGrp="1"/>
          </p:cNvSpPr>
          <p:nvPr>
            <p:ph type="body" idx="1"/>
          </p:nvPr>
        </p:nvSpPr>
        <p:spPr>
          <a:xfrm>
            <a:off x="457200" y="1776768"/>
            <a:ext cx="8229600" cy="4637280"/>
          </a:xfrm>
          <a:prstGeom prst="rect">
            <a:avLst/>
          </a:prstGeom>
          <a:noFill/>
          <a:ln>
            <a:noFill/>
          </a:ln>
        </p:spPr>
        <p:txBody>
          <a:bodyPr spcFirstLastPara="1" wrap="square" lIns="91425" tIns="45700" rIns="91425" bIns="45700" anchor="t" anchorCtr="0">
            <a:normAutofit/>
          </a:bodyPr>
          <a:lstStyle/>
          <a:p>
            <a:pPr marL="0" indent="0">
              <a:spcBef>
                <a:spcPts val="0"/>
              </a:spcBef>
              <a:buSzPts val="3200"/>
              <a:buNone/>
            </a:pPr>
            <a:r>
              <a:rPr lang="en-US" sz="1400"/>
              <a:t>This subsystem will require working closely with teammates to determine </a:t>
            </a:r>
            <a:endParaRPr lang="en-US"/>
          </a:p>
          <a:p>
            <a:pPr marL="0" indent="0">
              <a:spcBef>
                <a:spcPts val="0"/>
              </a:spcBef>
              <a:buSzPts val="3200"/>
              <a:buNone/>
            </a:pPr>
            <a:r>
              <a:rPr lang="en-US" sz="1400"/>
              <a:t>specifications for the Cobots power and runtime needs</a:t>
            </a:r>
            <a:endParaRPr lang="en-US"/>
          </a:p>
          <a:p>
            <a:pPr marL="342900">
              <a:spcBef>
                <a:spcPts val="0"/>
              </a:spcBef>
              <a:buSzPts val="3200"/>
              <a:buFont typeface="Calibri"/>
              <a:buChar char="-"/>
            </a:pPr>
            <a:r>
              <a:rPr lang="en-US" sz="1400"/>
              <a:t>Completing a load-list to determine the voltage size of the battery</a:t>
            </a:r>
          </a:p>
          <a:p>
            <a:pPr marL="342900">
              <a:spcBef>
                <a:spcPts val="0"/>
              </a:spcBef>
              <a:buSzPts val="3200"/>
              <a:buFont typeface="Calibri"/>
              <a:buChar char="-"/>
            </a:pPr>
            <a:r>
              <a:rPr lang="en-US" sz="1400"/>
              <a:t>Discuss desired run-time of the Cobot on one charge to determine the </a:t>
            </a:r>
          </a:p>
          <a:p>
            <a:pPr marL="0" indent="0">
              <a:spcBef>
                <a:spcPts val="0"/>
              </a:spcBef>
              <a:buSzPts val="3200"/>
              <a:buNone/>
            </a:pPr>
            <a:r>
              <a:rPr lang="en-US" sz="1400"/>
              <a:t>  Amp-hours needed. </a:t>
            </a:r>
            <a:endParaRPr lang="en-US"/>
          </a:p>
          <a:p>
            <a:pPr marL="342900">
              <a:spcBef>
                <a:spcPts val="0"/>
              </a:spcBef>
              <a:buSzPts val="3200"/>
              <a:buFont typeface="Calibri"/>
              <a:buChar char="-"/>
            </a:pPr>
            <a:r>
              <a:rPr lang="en-US" sz="1400"/>
              <a:t>Will use Webench to determine best components for the system</a:t>
            </a:r>
          </a:p>
          <a:p>
            <a:pPr marL="342900">
              <a:spcBef>
                <a:spcPts val="0"/>
              </a:spcBef>
              <a:buSzPts val="3200"/>
              <a:buFont typeface="Calibri"/>
              <a:buChar char="-"/>
            </a:pPr>
            <a:endParaRPr lang="en-US" sz="1400"/>
          </a:p>
          <a:p>
            <a:pPr marL="0" indent="0">
              <a:spcBef>
                <a:spcPts val="0"/>
              </a:spcBef>
              <a:buNone/>
            </a:pPr>
            <a:r>
              <a:rPr lang="en-US" sz="1400" b="1"/>
              <a:t>Software</a:t>
            </a:r>
            <a:r>
              <a:rPr lang="en-US" sz="1400"/>
              <a:t>: Altium, TI Webench</a:t>
            </a:r>
          </a:p>
          <a:p>
            <a:pPr marL="0" indent="0">
              <a:spcBef>
                <a:spcPts val="0"/>
              </a:spcBef>
              <a:buNone/>
            </a:pPr>
            <a:r>
              <a:rPr lang="en-US" sz="1400" b="1"/>
              <a:t>Power Management System PCB:</a:t>
            </a:r>
            <a:endParaRPr lang="en-US" sz="1400"/>
          </a:p>
          <a:p>
            <a:pPr marL="342900" indent="-285750">
              <a:spcBef>
                <a:spcPts val="0"/>
              </a:spcBef>
              <a:buFont typeface="Calibri"/>
              <a:buChar char="-"/>
            </a:pPr>
            <a:r>
              <a:rPr lang="en-US" sz="1400"/>
              <a:t>Stepdown voltage</a:t>
            </a:r>
          </a:p>
          <a:p>
            <a:pPr marL="342900" indent="-285750">
              <a:spcBef>
                <a:spcPts val="0"/>
              </a:spcBef>
              <a:buFont typeface="Calibri"/>
              <a:buChar char="-"/>
            </a:pPr>
            <a:r>
              <a:rPr lang="en-US" sz="1400"/>
              <a:t>Regulate voltage and implement system protection</a:t>
            </a:r>
          </a:p>
          <a:p>
            <a:pPr marL="0" indent="0">
              <a:spcBef>
                <a:spcPts val="0"/>
              </a:spcBef>
              <a:buNone/>
            </a:pPr>
            <a:r>
              <a:rPr lang="en-US" sz="1400" b="1"/>
              <a:t>Battery Management and Charging PCB:</a:t>
            </a:r>
            <a:endParaRPr lang="en-US" sz="1400"/>
          </a:p>
          <a:p>
            <a:pPr marL="342900" indent="-285750">
              <a:spcBef>
                <a:spcPts val="0"/>
              </a:spcBef>
              <a:buFont typeface="Calibri"/>
              <a:buChar char="-"/>
            </a:pPr>
            <a:r>
              <a:rPr lang="en-US" sz="1400"/>
              <a:t>Develop a charging PCB for the battery</a:t>
            </a:r>
          </a:p>
          <a:p>
            <a:pPr marL="342900" indent="-285750">
              <a:spcBef>
                <a:spcPts val="0"/>
              </a:spcBef>
              <a:buFont typeface="Calibri"/>
              <a:buChar char="-"/>
            </a:pPr>
            <a:r>
              <a:rPr lang="en-US" sz="1400"/>
              <a:t>Implement cell balancing system for multi-cell battery</a:t>
            </a:r>
          </a:p>
          <a:p>
            <a:pPr marL="342900" indent="-285750">
              <a:spcBef>
                <a:spcPts val="0"/>
              </a:spcBef>
              <a:buFont typeface="Calibri"/>
              <a:buChar char="-"/>
            </a:pPr>
            <a:endParaRPr lang="en-US" sz="1400"/>
          </a:p>
          <a:p>
            <a:pPr marL="57150" indent="0">
              <a:spcBef>
                <a:spcPts val="0"/>
              </a:spcBef>
              <a:buNone/>
            </a:pPr>
            <a:r>
              <a:rPr lang="en-US" sz="1400" b="1"/>
              <a:t>Subsystem Introduction Project: </a:t>
            </a:r>
            <a:r>
              <a:rPr lang="en-US" sz="1400"/>
              <a:t>Electronic Circuit</a:t>
            </a:r>
          </a:p>
          <a:p>
            <a:pPr marL="57150" indent="0">
              <a:spcBef>
                <a:spcPts val="0"/>
              </a:spcBef>
              <a:buNone/>
            </a:pPr>
            <a:endParaRPr lang="en-US" sz="1400"/>
          </a:p>
          <a:p>
            <a:pPr marL="57150" indent="0">
              <a:spcBef>
                <a:spcPts val="0"/>
              </a:spcBef>
              <a:buNone/>
            </a:pPr>
            <a:r>
              <a:rPr lang="en-US" sz="1400" b="1"/>
              <a:t>Deliverable for 403: </a:t>
            </a:r>
          </a:p>
          <a:p>
            <a:pPr marL="342900" indent="-285750">
              <a:spcBef>
                <a:spcPts val="0"/>
              </a:spcBef>
              <a:buFont typeface="Calibri"/>
              <a:buChar char="-"/>
            </a:pPr>
            <a:r>
              <a:rPr lang="en-US" sz="1400"/>
              <a:t>PCB that takes power supply input from a battery and steps it down to various voltages</a:t>
            </a:r>
          </a:p>
        </p:txBody>
      </p:sp>
      <p:sp>
        <p:nvSpPr>
          <p:cNvPr id="2" name="TextBox 1">
            <a:extLst>
              <a:ext uri="{FF2B5EF4-FFF2-40B4-BE49-F238E27FC236}">
                <a16:creationId xmlns:a16="http://schemas.microsoft.com/office/drawing/2014/main" id="{FAD53676-0306-E910-0891-432FB7F34589}"/>
              </a:ext>
            </a:extLst>
          </p:cNvPr>
          <p:cNvSpPr txBox="1"/>
          <p:nvPr/>
        </p:nvSpPr>
        <p:spPr>
          <a:xfrm>
            <a:off x="8438211" y="136175"/>
            <a:ext cx="48692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Emily</a:t>
            </a:r>
          </a:p>
        </p:txBody>
      </p:sp>
      <p:pic>
        <p:nvPicPr>
          <p:cNvPr id="3" name="Picture 2" descr="Power Designer">
            <a:extLst>
              <a:ext uri="{FF2B5EF4-FFF2-40B4-BE49-F238E27FC236}">
                <a16:creationId xmlns:a16="http://schemas.microsoft.com/office/drawing/2014/main" id="{5C47A6DC-20FE-31CB-AD4A-E54227D04052}"/>
              </a:ext>
            </a:extLst>
          </p:cNvPr>
          <p:cNvPicPr>
            <a:picLocks noChangeAspect="1"/>
          </p:cNvPicPr>
          <p:nvPr/>
        </p:nvPicPr>
        <p:blipFill>
          <a:blip r:embed="rId4"/>
          <a:stretch>
            <a:fillRect/>
          </a:stretch>
        </p:blipFill>
        <p:spPr>
          <a:xfrm>
            <a:off x="5635445" y="3533353"/>
            <a:ext cx="2688588" cy="677291"/>
          </a:xfrm>
          <a:prstGeom prst="rect">
            <a:avLst/>
          </a:prstGeom>
          <a:effectLst>
            <a:outerShdw blurRad="50800" dist="38100" dir="2700000">
              <a:srgbClr val="000000">
                <a:alpha val="40000"/>
              </a:srgbClr>
            </a:outerShdw>
          </a:effectLst>
        </p:spPr>
      </p:pic>
      <p:pic>
        <p:nvPicPr>
          <p:cNvPr id="4" name="Picture 3" descr="48V 25AH Lithium Ion Battery - CX4825 - CHARGEX® - 48 Volt Lithium Ion  Battery Kits | Lithium Battery Chargers">
            <a:extLst>
              <a:ext uri="{FF2B5EF4-FFF2-40B4-BE49-F238E27FC236}">
                <a16:creationId xmlns:a16="http://schemas.microsoft.com/office/drawing/2014/main" id="{E73B08A4-A3AC-4927-360F-D4625906F66A}"/>
              </a:ext>
            </a:extLst>
          </p:cNvPr>
          <p:cNvPicPr>
            <a:picLocks noChangeAspect="1"/>
          </p:cNvPicPr>
          <p:nvPr/>
        </p:nvPicPr>
        <p:blipFill>
          <a:blip r:embed="rId5"/>
          <a:stretch>
            <a:fillRect/>
          </a:stretch>
        </p:blipFill>
        <p:spPr>
          <a:xfrm>
            <a:off x="7326019" y="2222654"/>
            <a:ext cx="1262034" cy="1073554"/>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2328553213"/>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807</Words>
  <Application>Microsoft Office PowerPoint</Application>
  <PresentationFormat>On-screen Show (4:3)</PresentationFormat>
  <Paragraphs>126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Calibri,Sans-Serif</vt:lpstr>
      <vt:lpstr>Roboto</vt:lpstr>
      <vt:lpstr>Office Theme</vt:lpstr>
      <vt:lpstr>Project name: Multi-Axis Cobot For Factory Automation Team members: Adrian Guzman, Emily Hamsa, Ethan Woods, Jaishil Shah</vt:lpstr>
      <vt:lpstr>Project Description </vt:lpstr>
      <vt:lpstr>Project Description </vt:lpstr>
      <vt:lpstr>Subsystem Division</vt:lpstr>
      <vt:lpstr>Diagram of subsystems and interface</vt:lpstr>
      <vt:lpstr>Task partition</vt:lpstr>
      <vt:lpstr>Motor/Motor Driver Subsystem</vt:lpstr>
      <vt:lpstr>MCU/Processing Subsystem</vt:lpstr>
      <vt:lpstr>Power and Battery Management Subsystem</vt:lpstr>
      <vt:lpstr>Mobile Application / Wireless Connectivity</vt:lpstr>
      <vt:lpstr>Execution plan</vt:lpstr>
      <vt:lpstr>Validation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Guzman, Adrian</cp:lastModifiedBy>
  <cp:revision>1</cp:revision>
  <dcterms:modified xsi:type="dcterms:W3CDTF">2024-09-23T13:36:43Z</dcterms:modified>
</cp:coreProperties>
</file>